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8.xml"/>
  <Override ContentType="application/vnd.openxmlformats-officedocument.drawingml.chart+xml" PartName="/ppt/charts/chart9.xml"/>
  <Override ContentType="application/vnd.openxmlformats-officedocument.drawingml.chart+xml" PartName="/ppt/charts/chart2.xml"/>
  <Override ContentType="application/vnd.openxmlformats-officedocument.drawingml.chart+xml" PartName="/ppt/charts/chart7.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1.xml"/>
  <Override ContentType="application/vnd.openxmlformats-officedocument.drawingml.chart+xml" PartName="/ppt/charts/chart1.xml"/>
  <Override ContentType="application/vnd.openxmlformats-officedocument.drawingml.chart+xml" PartName="/ppt/charts/chart10.xml"/>
  <Override ContentType="application/vnd.openxmlformats-officedocument.drawingml.chart+xml" PartName="/ppt/charts/chart1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Proxima Nova"/>
      <p:regular r:id="rId35"/>
      <p:bold r:id="rId36"/>
      <p:italic r:id="rId37"/>
      <p:boldItalic r:id="rId38"/>
    </p:embeddedFon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3" roundtripDataSignature="AMtx7miMgW2lSBxKAXxUk2+dGsnEoS+i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DBB8FB-9718-4811-9411-735FEB2F89CB}">
  <a:tblStyle styleId="{6BDBB8FB-9718-4811-9411-735FEB2F89CB}"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7087917-E4E3-4F86-9CD6-AF7CEA803888}"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italic.fntdata"/><Relationship Id="rId14" Type="http://schemas.openxmlformats.org/officeDocument/2006/relationships/slide" Target="slides/slide8.xml"/><Relationship Id="rId36" Type="http://schemas.openxmlformats.org/officeDocument/2006/relationships/font" Target="fonts/ProximaNova-bold.fntdata"/><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font" Target="fonts/ProximaNova-boldItalic.fntdata"/><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Sheet12.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15656"/>
        <c:axId val="-2132718696"/>
      </c:barChart>
      <c:catAx>
        <c:axId val="-2132715656"/>
        <c:scaling>
          <c:orientation val="minMax"/>
        </c:scaling>
        <c:delete val="1"/>
        <c:axPos val="l"/>
        <c:numFmt formatCode="General" sourceLinked="1"/>
        <c:majorTickMark val="out"/>
        <c:minorTickMark val="none"/>
        <c:tickLblPos val="nextTo"/>
        <c:crossAx val="-2132718696"/>
        <c:crosses val="autoZero"/>
        <c:auto val="1"/>
        <c:lblAlgn val="ctr"/>
        <c:lblOffset val="100"/>
        <c:noMultiLvlLbl val="0"/>
      </c:catAx>
      <c:valAx>
        <c:axId val="-2132718696"/>
        <c:scaling>
          <c:orientation val="minMax"/>
        </c:scaling>
        <c:delete val="1"/>
        <c:axPos val="b"/>
        <c:numFmt formatCode="0%" sourceLinked="1"/>
        <c:majorTickMark val="out"/>
        <c:minorTickMark val="none"/>
        <c:tickLblPos val="nextTo"/>
        <c:crossAx val="-21327156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81934168"/>
        <c:axId val="2081937144"/>
      </c:barChart>
      <c:catAx>
        <c:axId val="2081934168"/>
        <c:scaling>
          <c:orientation val="minMax"/>
        </c:scaling>
        <c:delete val="1"/>
        <c:axPos val="l"/>
        <c:numFmt formatCode="General" sourceLinked="1"/>
        <c:majorTickMark val="out"/>
        <c:minorTickMark val="none"/>
        <c:tickLblPos val="nextTo"/>
        <c:crossAx val="2081937144"/>
        <c:crosses val="autoZero"/>
        <c:auto val="1"/>
        <c:lblAlgn val="ctr"/>
        <c:lblOffset val="100"/>
        <c:noMultiLvlLbl val="0"/>
      </c:catAx>
      <c:valAx>
        <c:axId val="2081937144"/>
        <c:scaling>
          <c:orientation val="minMax"/>
        </c:scaling>
        <c:delete val="1"/>
        <c:axPos val="b"/>
        <c:numFmt formatCode="0%" sourceLinked="1"/>
        <c:majorTickMark val="out"/>
        <c:minorTickMark val="none"/>
        <c:tickLblPos val="nextTo"/>
        <c:crossAx val="2081934168"/>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82760"/>
        <c:axId val="-2132785752"/>
      </c:barChart>
      <c:catAx>
        <c:axId val="-2132782760"/>
        <c:scaling>
          <c:orientation val="minMax"/>
        </c:scaling>
        <c:delete val="1"/>
        <c:axPos val="l"/>
        <c:numFmt formatCode="General" sourceLinked="1"/>
        <c:majorTickMark val="out"/>
        <c:minorTickMark val="none"/>
        <c:tickLblPos val="nextTo"/>
        <c:crossAx val="-2132785752"/>
        <c:crosses val="autoZero"/>
        <c:auto val="1"/>
        <c:lblAlgn val="ctr"/>
        <c:lblOffset val="100"/>
        <c:noMultiLvlLbl val="0"/>
      </c:catAx>
      <c:valAx>
        <c:axId val="-2132785752"/>
        <c:scaling>
          <c:orientation val="minMax"/>
        </c:scaling>
        <c:delete val="1"/>
        <c:axPos val="b"/>
        <c:numFmt formatCode="0%" sourceLinked="1"/>
        <c:majorTickMark val="out"/>
        <c:minorTickMark val="none"/>
        <c:tickLblPos val="nextTo"/>
        <c:crossAx val="-21327827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138379496"/>
        <c:axId val="-2138799752"/>
      </c:barChart>
      <c:catAx>
        <c:axId val="-2138379496"/>
        <c:scaling>
          <c:orientation val="minMax"/>
        </c:scaling>
        <c:delete val="1"/>
        <c:axPos val="l"/>
        <c:numFmt formatCode="General" sourceLinked="1"/>
        <c:majorTickMark val="out"/>
        <c:minorTickMark val="none"/>
        <c:tickLblPos val="nextTo"/>
        <c:crossAx val="-2138799752"/>
        <c:crosses val="autoZero"/>
        <c:auto val="1"/>
        <c:lblAlgn val="ctr"/>
        <c:lblOffset val="100"/>
        <c:noMultiLvlLbl val="0"/>
      </c:catAx>
      <c:valAx>
        <c:axId val="-2138799752"/>
        <c:scaling>
          <c:orientation val="minMax"/>
        </c:scaling>
        <c:delete val="1"/>
        <c:axPos val="b"/>
        <c:numFmt formatCode="0%" sourceLinked="1"/>
        <c:majorTickMark val="out"/>
        <c:minorTickMark val="none"/>
        <c:tickLblPos val="nextTo"/>
        <c:crossAx val="-2138379496"/>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8a96ba8556_0_4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g8a96ba8556_0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8a96ba8556_0_5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g8a96ba8556_0_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8a96ba8556_0_5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g8a96ba8556_0_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8a96ba8556_0_5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7" name="Google Shape;747;g8a96ba8556_0_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4" name="Google Shape;764;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8a96ba8556_0_6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0" name="Google Shape;780;g8a96ba8556_0_6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8a96ba8556_0_6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g8a96ba8556_0_6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21" name="Google Shape;62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8a96ba8556_0_6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g8a96ba8556_0_6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8a96ba8556_0_6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g8a96ba8556_0_6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8a96ba8556_0_7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g8a96ba8556_0_7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8a96ba8556_0_7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1" name="Google Shape;871;g8a96ba8556_0_7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88060bc44e_0_10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8" name="Google Shape;888;g88060bc44e_0_10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88060bc44e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7" name="Google Shape;897;g88060bc44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86658eea55_2_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6" name="Google Shape;906;g86658eea55_2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98bafc1ed3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4" name="Google Shape;914;g98bafc1ed3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2" name="Google Shape;92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8a96ba8556_0_5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8" name="Google Shape;668;g8a96ba8556_0_5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86658eea55_2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g86658eea55_2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8a96ba8556_0_6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g8a96ba8556_0_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3.png"/><Relationship Id="rId10" Type="http://schemas.openxmlformats.org/officeDocument/2006/relationships/image" Target="../media/image2.png"/><Relationship Id="rId9" Type="http://schemas.openxmlformats.org/officeDocument/2006/relationships/image" Target="../media/image32.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2.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0.png"/><Relationship Id="rId4" Type="http://schemas.openxmlformats.org/officeDocument/2006/relationships/image" Target="../media/image31.png"/><Relationship Id="rId11" Type="http://schemas.openxmlformats.org/officeDocument/2006/relationships/image" Target="../media/image39.png"/><Relationship Id="rId10" Type="http://schemas.openxmlformats.org/officeDocument/2006/relationships/image" Target="../media/image34.png"/><Relationship Id="rId12" Type="http://schemas.openxmlformats.org/officeDocument/2006/relationships/image" Target="../media/image2.png"/><Relationship Id="rId9"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35.png"/><Relationship Id="rId8" Type="http://schemas.openxmlformats.org/officeDocument/2006/relationships/image" Target="../media/image4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5.xml"/><Relationship Id="rId3" Type="http://schemas.openxmlformats.org/officeDocument/2006/relationships/chart" Target="../charts/chart6.xml"/><Relationship Id="rId4" Type="http://schemas.openxmlformats.org/officeDocument/2006/relationships/chart" Target="../charts/chart7.xml"/><Relationship Id="rId5" Type="http://schemas.openxmlformats.org/officeDocument/2006/relationships/chart" Target="../charts/chart8.xml"/><Relationship Id="rId6" Type="http://schemas.openxmlformats.org/officeDocument/2006/relationships/chart" Target="../charts/chart9.xml"/><Relationship Id="rId7" Type="http://schemas.openxmlformats.org/officeDocument/2006/relationships/chart" Target="../charts/chart10.xml"/><Relationship Id="rId8"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1.xml"/><Relationship Id="rId3" Type="http://schemas.openxmlformats.org/officeDocument/2006/relationships/image" Target="../media/image16.png"/><Relationship Id="rId4" Type="http://schemas.openxmlformats.org/officeDocument/2006/relationships/chart" Target="../charts/chart12.xml"/><Relationship Id="rId5"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3.png"/><Relationship Id="rId10" Type="http://schemas.openxmlformats.org/officeDocument/2006/relationships/image" Target="../media/image2.png"/><Relationship Id="rId9" Type="http://schemas.openxmlformats.org/officeDocument/2006/relationships/image" Target="../media/image32.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 name="Shape 14"/>
        <p:cNvGrpSpPr/>
        <p:nvPr/>
      </p:nvGrpSpPr>
      <p:grpSpPr>
        <a:xfrm>
          <a:off x="0" y="0"/>
          <a:ext cx="0" cy="0"/>
          <a:chOff x="0" y="0"/>
          <a:chExt cx="0" cy="0"/>
        </a:xfrm>
      </p:grpSpPr>
      <p:sp>
        <p:nvSpPr>
          <p:cNvPr id="15" name="Google Shape;15;p3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4"/>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 name="Google Shape;17;p34"/>
          <p:cNvSpPr txBox="1"/>
          <p:nvPr>
            <p:ph idx="10" type="dt"/>
          </p:nvPr>
        </p:nvSpPr>
        <p:spPr>
          <a:xfrm>
            <a:off x="663921" y="4653887"/>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E72D4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4"/>
          <p:cNvSpPr txBox="1"/>
          <p:nvPr>
            <p:ph idx="12" type="sldNum"/>
          </p:nvPr>
        </p:nvSpPr>
        <p:spPr>
          <a:xfrm>
            <a:off x="6616976" y="4012406"/>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E72D4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9" name="Google Shape;19;p34"/>
          <p:cNvSpPr/>
          <p:nvPr/>
        </p:nvSpPr>
        <p:spPr>
          <a:xfrm>
            <a:off x="0" y="0"/>
            <a:ext cx="9144000" cy="465388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20" name="Google Shape;20;p34"/>
          <p:cNvPicPr preferRelativeResize="0"/>
          <p:nvPr/>
        </p:nvPicPr>
        <p:blipFill rotWithShape="1">
          <a:blip r:embed="rId2">
            <a:alphaModFix/>
          </a:blip>
          <a:srcRect b="0" l="0" r="0" t="0"/>
          <a:stretch/>
        </p:blipFill>
        <p:spPr>
          <a:xfrm>
            <a:off x="663922" y="571887"/>
            <a:ext cx="2057400" cy="548993"/>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Imeline Infographic" showMasterSp="0">
  <p:cSld name="1_Title and TImeline Infographic">
    <p:spTree>
      <p:nvGrpSpPr>
        <p:cNvPr id="108" name="Shape 108"/>
        <p:cNvGrpSpPr/>
        <p:nvPr/>
      </p:nvGrpSpPr>
      <p:grpSpPr>
        <a:xfrm>
          <a:off x="0" y="0"/>
          <a:ext cx="0" cy="0"/>
          <a:chOff x="0" y="0"/>
          <a:chExt cx="0" cy="0"/>
        </a:xfrm>
      </p:grpSpPr>
      <p:sp>
        <p:nvSpPr>
          <p:cNvPr id="109" name="Google Shape;109;p4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110" name="Google Shape;110;p4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111" name="Google Shape;111;p45"/>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112" name="Google Shape;112;p45"/>
          <p:cNvSpPr txBox="1"/>
          <p:nvPr>
            <p:ph idx="1" type="body"/>
          </p:nvPr>
        </p:nvSpPr>
        <p:spPr>
          <a:xfrm>
            <a:off x="991750"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2000"/>
              <a:buFont typeface="Arial"/>
              <a:buNone/>
              <a:defRPr b="1" i="0" sz="20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3" name="Google Shape;113;p45"/>
          <p:cNvSpPr txBox="1"/>
          <p:nvPr>
            <p:ph idx="2" type="body"/>
          </p:nvPr>
        </p:nvSpPr>
        <p:spPr>
          <a:xfrm>
            <a:off x="991750"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100"/>
              <a:buFont typeface="Arial"/>
              <a:buNone/>
              <a:defRPr b="1" i="0" sz="11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4" name="Google Shape;114;p45"/>
          <p:cNvSpPr txBox="1"/>
          <p:nvPr>
            <p:ph idx="3" type="body"/>
          </p:nvPr>
        </p:nvSpPr>
        <p:spPr>
          <a:xfrm>
            <a:off x="991750"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5" name="Google Shape;115;p45"/>
          <p:cNvSpPr txBox="1"/>
          <p:nvPr>
            <p:ph idx="4" type="body"/>
          </p:nvPr>
        </p:nvSpPr>
        <p:spPr>
          <a:xfrm>
            <a:off x="244048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6" name="Google Shape;116;p45"/>
          <p:cNvSpPr txBox="1"/>
          <p:nvPr>
            <p:ph idx="5" type="body"/>
          </p:nvPr>
        </p:nvSpPr>
        <p:spPr>
          <a:xfrm>
            <a:off x="244048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7" name="Google Shape;117;p45"/>
          <p:cNvSpPr txBox="1"/>
          <p:nvPr>
            <p:ph idx="6" type="body"/>
          </p:nvPr>
        </p:nvSpPr>
        <p:spPr>
          <a:xfrm>
            <a:off x="244048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8" name="Google Shape;118;p45"/>
          <p:cNvSpPr txBox="1"/>
          <p:nvPr>
            <p:ph idx="7" type="body"/>
          </p:nvPr>
        </p:nvSpPr>
        <p:spPr>
          <a:xfrm>
            <a:off x="389229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2000"/>
              <a:buFont typeface="Arial"/>
              <a:buNone/>
              <a:defRPr b="1" i="0" sz="2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9" name="Google Shape;119;p45"/>
          <p:cNvSpPr txBox="1"/>
          <p:nvPr>
            <p:ph idx="8" type="body"/>
          </p:nvPr>
        </p:nvSpPr>
        <p:spPr>
          <a:xfrm>
            <a:off x="389229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100"/>
              <a:buFont typeface="Arial"/>
              <a:buNone/>
              <a:defRPr b="1" i="0" sz="11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0" name="Google Shape;120;p45"/>
          <p:cNvSpPr txBox="1"/>
          <p:nvPr>
            <p:ph idx="9" type="body"/>
          </p:nvPr>
        </p:nvSpPr>
        <p:spPr>
          <a:xfrm>
            <a:off x="389229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1" name="Google Shape;121;p45"/>
          <p:cNvSpPr txBox="1"/>
          <p:nvPr>
            <p:ph idx="13" type="body"/>
          </p:nvPr>
        </p:nvSpPr>
        <p:spPr>
          <a:xfrm>
            <a:off x="5326899"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2" name="Google Shape;122;p45"/>
          <p:cNvSpPr txBox="1"/>
          <p:nvPr>
            <p:ph idx="14" type="body"/>
          </p:nvPr>
        </p:nvSpPr>
        <p:spPr>
          <a:xfrm>
            <a:off x="5326899"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1100"/>
              <a:buFont typeface="Arial"/>
              <a:buNone/>
              <a:defRPr b="1" i="0" sz="11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3" name="Google Shape;123;p45"/>
          <p:cNvSpPr txBox="1"/>
          <p:nvPr>
            <p:ph idx="15" type="body"/>
          </p:nvPr>
        </p:nvSpPr>
        <p:spPr>
          <a:xfrm>
            <a:off x="5326899"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4" name="Google Shape;124;p45"/>
          <p:cNvSpPr txBox="1"/>
          <p:nvPr>
            <p:ph idx="16" type="body"/>
          </p:nvPr>
        </p:nvSpPr>
        <p:spPr>
          <a:xfrm>
            <a:off x="6735161"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5" name="Google Shape;125;p45"/>
          <p:cNvSpPr txBox="1"/>
          <p:nvPr>
            <p:ph idx="17" type="body"/>
          </p:nvPr>
        </p:nvSpPr>
        <p:spPr>
          <a:xfrm>
            <a:off x="6735161"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6" name="Google Shape;126;p45"/>
          <p:cNvSpPr txBox="1"/>
          <p:nvPr>
            <p:ph idx="18" type="body"/>
          </p:nvPr>
        </p:nvSpPr>
        <p:spPr>
          <a:xfrm>
            <a:off x="6735161"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7" name="Google Shape;127;p45"/>
          <p:cNvSpPr txBox="1"/>
          <p:nvPr>
            <p:ph idx="19" type="body"/>
          </p:nvPr>
        </p:nvSpPr>
        <p:spPr>
          <a:xfrm>
            <a:off x="904066" y="3531649"/>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8" name="Google Shape;128;p45"/>
          <p:cNvSpPr txBox="1"/>
          <p:nvPr>
            <p:ph idx="20" type="body"/>
          </p:nvPr>
        </p:nvSpPr>
        <p:spPr>
          <a:xfrm>
            <a:off x="2352802" y="3531649"/>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9" name="Google Shape;129;p45"/>
          <p:cNvSpPr txBox="1"/>
          <p:nvPr>
            <p:ph idx="21" type="body"/>
          </p:nvPr>
        </p:nvSpPr>
        <p:spPr>
          <a:xfrm>
            <a:off x="3829621" y="3531648"/>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600"/>
              <a:buFont typeface="Arial"/>
              <a:buNone/>
              <a:defRPr b="1" i="0" sz="16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0" name="Google Shape;130;p45"/>
          <p:cNvSpPr txBox="1"/>
          <p:nvPr>
            <p:ph idx="22" type="body"/>
          </p:nvPr>
        </p:nvSpPr>
        <p:spPr>
          <a:xfrm>
            <a:off x="5306440" y="3531648"/>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1" name="Google Shape;131;p45"/>
          <p:cNvSpPr txBox="1"/>
          <p:nvPr>
            <p:ph idx="23" type="body"/>
          </p:nvPr>
        </p:nvSpPr>
        <p:spPr>
          <a:xfrm>
            <a:off x="6755176" y="3531647"/>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132" name="Google Shape;132;p45"/>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133" name="Google Shape;133;p45"/>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134" name="Google Shape;134;p45"/>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35" name="Google Shape;135;p45"/>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p:cSld name="1_Title and Doughnut Chart">
    <p:spTree>
      <p:nvGrpSpPr>
        <p:cNvPr id="136" name="Shape 136"/>
        <p:cNvGrpSpPr/>
        <p:nvPr/>
      </p:nvGrpSpPr>
      <p:grpSpPr>
        <a:xfrm>
          <a:off x="0" y="0"/>
          <a:ext cx="0" cy="0"/>
          <a:chOff x="0" y="0"/>
          <a:chExt cx="0" cy="0"/>
        </a:xfrm>
      </p:grpSpPr>
      <p:sp>
        <p:nvSpPr>
          <p:cNvPr id="137" name="Google Shape;137;p4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138" name="Google Shape;138;p4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39" name="Google Shape;139;p46"/>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140" name="Google Shape;140;p46"/>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41" name="Google Shape;141;p46"/>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ne Chart">
  <p:cSld name="1_Title and Line Chart">
    <p:spTree>
      <p:nvGrpSpPr>
        <p:cNvPr id="142" name="Shape 142"/>
        <p:cNvGrpSpPr/>
        <p:nvPr/>
      </p:nvGrpSpPr>
      <p:grpSpPr>
        <a:xfrm>
          <a:off x="0" y="0"/>
          <a:ext cx="0" cy="0"/>
          <a:chOff x="0" y="0"/>
          <a:chExt cx="0" cy="0"/>
        </a:xfrm>
      </p:grpSpPr>
      <p:sp>
        <p:nvSpPr>
          <p:cNvPr id="143" name="Google Shape;143;p4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144" name="Google Shape;144;p4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45" name="Google Shape;145;p47"/>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146" name="Google Shape;146;p47"/>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147" name="Google Shape;147;p47"/>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148" name="Google Shape;148;p47"/>
          <p:cNvSpPr txBox="1"/>
          <p:nvPr>
            <p:ph idx="1" type="body"/>
          </p:nvPr>
        </p:nvSpPr>
        <p:spPr>
          <a:xfrm>
            <a:off x="630238" y="1600199"/>
            <a:ext cx="3182128" cy="300672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9" name="Google Shape;149;p47"/>
          <p:cNvSpPr txBox="1"/>
          <p:nvPr>
            <p:ph idx="2" type="body"/>
          </p:nvPr>
        </p:nvSpPr>
        <p:spPr>
          <a:xfrm>
            <a:off x="5306779" y="3059187"/>
            <a:ext cx="671653" cy="3507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0" name="Google Shape;150;p47"/>
          <p:cNvSpPr txBox="1"/>
          <p:nvPr>
            <p:ph idx="3" type="body"/>
          </p:nvPr>
        </p:nvSpPr>
        <p:spPr>
          <a:xfrm>
            <a:off x="6894111" y="3052728"/>
            <a:ext cx="671653" cy="325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1" name="Google Shape;151;p47"/>
          <p:cNvSpPr txBox="1"/>
          <p:nvPr>
            <p:ph idx="4" type="body"/>
          </p:nvPr>
        </p:nvSpPr>
        <p:spPr>
          <a:xfrm>
            <a:off x="5306778"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2" name="Google Shape;152;p47"/>
          <p:cNvSpPr txBox="1"/>
          <p:nvPr>
            <p:ph idx="5" type="body"/>
          </p:nvPr>
        </p:nvSpPr>
        <p:spPr>
          <a:xfrm>
            <a:off x="5299344"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3" name="Google Shape;153;p47"/>
          <p:cNvSpPr txBox="1"/>
          <p:nvPr>
            <p:ph idx="6" type="body"/>
          </p:nvPr>
        </p:nvSpPr>
        <p:spPr>
          <a:xfrm>
            <a:off x="6890089"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4" name="Google Shape;154;p47"/>
          <p:cNvSpPr txBox="1"/>
          <p:nvPr>
            <p:ph idx="7" type="body"/>
          </p:nvPr>
        </p:nvSpPr>
        <p:spPr>
          <a:xfrm>
            <a:off x="6882655"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5" name="Google Shape;155;p47"/>
          <p:cNvSpPr/>
          <p:nvPr>
            <p:ph idx="8" type="chart"/>
          </p:nvPr>
        </p:nvSpPr>
        <p:spPr>
          <a:xfrm>
            <a:off x="5295900" y="1600200"/>
            <a:ext cx="3225800" cy="133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6" name="Google Shape;156;p47"/>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157" name="Google Shape;157;p47"/>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158" name="Google Shape;158;p47"/>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159" name="Google Shape;159;p47"/>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160" name="Google Shape;160;p47"/>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61" name="Google Shape;161;p47"/>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2">
  <p:cSld name="1_Title and Doughnut Chart 2">
    <p:spTree>
      <p:nvGrpSpPr>
        <p:cNvPr id="162" name="Shape 162"/>
        <p:cNvGrpSpPr/>
        <p:nvPr/>
      </p:nvGrpSpPr>
      <p:grpSpPr>
        <a:xfrm>
          <a:off x="0" y="0"/>
          <a:ext cx="0" cy="0"/>
          <a:chOff x="0" y="0"/>
          <a:chExt cx="0" cy="0"/>
        </a:xfrm>
      </p:grpSpPr>
      <p:sp>
        <p:nvSpPr>
          <p:cNvPr id="163" name="Google Shape;163;p4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164" name="Google Shape;164;p4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165" name="Google Shape;165;p48"/>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166" name="Google Shape;166;p48"/>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167" name="Google Shape;167;p48"/>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168" name="Google Shape;168;p48"/>
          <p:cNvSpPr txBox="1"/>
          <p:nvPr>
            <p:ph idx="1" type="body"/>
          </p:nvPr>
        </p:nvSpPr>
        <p:spPr>
          <a:xfrm>
            <a:off x="2286696"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9" name="Google Shape;169;p48"/>
          <p:cNvSpPr txBox="1"/>
          <p:nvPr>
            <p:ph idx="2" type="body"/>
          </p:nvPr>
        </p:nvSpPr>
        <p:spPr>
          <a:xfrm>
            <a:off x="2286696"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0" name="Google Shape;170;p48"/>
          <p:cNvSpPr txBox="1"/>
          <p:nvPr>
            <p:ph idx="3" type="body"/>
          </p:nvPr>
        </p:nvSpPr>
        <p:spPr>
          <a:xfrm>
            <a:off x="4973335"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1" name="Google Shape;171;p48"/>
          <p:cNvSpPr txBox="1"/>
          <p:nvPr>
            <p:ph idx="4" type="body"/>
          </p:nvPr>
        </p:nvSpPr>
        <p:spPr>
          <a:xfrm>
            <a:off x="4973335"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172" name="Google Shape;172;p48"/>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173" name="Google Shape;173;p48"/>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174" name="Google Shape;174;p48"/>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175" name="Google Shape;175;p48"/>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176" name="Google Shape;176;p48"/>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7" name="Google Shape;177;p48"/>
          <p:cNvPicPr preferRelativeResize="0"/>
          <p:nvPr/>
        </p:nvPicPr>
        <p:blipFill rotWithShape="1">
          <a:blip r:embed="rId5">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hic">
  <p:cSld name="1_Title and Infograhic">
    <p:spTree>
      <p:nvGrpSpPr>
        <p:cNvPr id="178" name="Shape 178"/>
        <p:cNvGrpSpPr/>
        <p:nvPr/>
      </p:nvGrpSpPr>
      <p:grpSpPr>
        <a:xfrm>
          <a:off x="0" y="0"/>
          <a:ext cx="0" cy="0"/>
          <a:chOff x="0" y="0"/>
          <a:chExt cx="0" cy="0"/>
        </a:xfrm>
      </p:grpSpPr>
      <p:sp>
        <p:nvSpPr>
          <p:cNvPr id="179" name="Google Shape;179;p4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180" name="Google Shape;180;p4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181" name="Google Shape;181;p49"/>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182" name="Google Shape;182;p49"/>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183" name="Google Shape;183;p49"/>
          <p:cNvSpPr txBox="1"/>
          <p:nvPr>
            <p:ph idx="1" type="body"/>
          </p:nvPr>
        </p:nvSpPr>
        <p:spPr>
          <a:xfrm>
            <a:off x="1263041" y="2104600"/>
            <a:ext cx="830454" cy="292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4" name="Google Shape;184;p49"/>
          <p:cNvSpPr txBox="1"/>
          <p:nvPr>
            <p:ph idx="2" type="body"/>
          </p:nvPr>
        </p:nvSpPr>
        <p:spPr>
          <a:xfrm>
            <a:off x="2470356" y="3778988"/>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1"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5" name="Google Shape;185;p49"/>
          <p:cNvSpPr txBox="1"/>
          <p:nvPr>
            <p:ph idx="3" type="body"/>
          </p:nvPr>
        </p:nvSpPr>
        <p:spPr>
          <a:xfrm>
            <a:off x="3530790" y="2108961"/>
            <a:ext cx="824532" cy="28768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6" name="Google Shape;186;p49"/>
          <p:cNvSpPr txBox="1"/>
          <p:nvPr>
            <p:ph idx="4" type="body"/>
          </p:nvPr>
        </p:nvSpPr>
        <p:spPr>
          <a:xfrm>
            <a:off x="4729642" y="3771033"/>
            <a:ext cx="745627"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7" name="Google Shape;187;p49"/>
          <p:cNvSpPr txBox="1"/>
          <p:nvPr>
            <p:ph idx="5" type="body"/>
          </p:nvPr>
        </p:nvSpPr>
        <p:spPr>
          <a:xfrm>
            <a:off x="5904099" y="2107682"/>
            <a:ext cx="758842" cy="29204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8" name="Google Shape;188;p49"/>
          <p:cNvSpPr txBox="1"/>
          <p:nvPr>
            <p:ph idx="6" type="body"/>
          </p:nvPr>
        </p:nvSpPr>
        <p:spPr>
          <a:xfrm>
            <a:off x="7023857" y="3762859"/>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9" name="Google Shape;189;p49"/>
          <p:cNvSpPr txBox="1"/>
          <p:nvPr>
            <p:ph idx="7" type="body"/>
          </p:nvPr>
        </p:nvSpPr>
        <p:spPr>
          <a:xfrm>
            <a:off x="2156171"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0" name="Google Shape;190;p49"/>
          <p:cNvSpPr txBox="1"/>
          <p:nvPr>
            <p:ph idx="8" type="body"/>
          </p:nvPr>
        </p:nvSpPr>
        <p:spPr>
          <a:xfrm>
            <a:off x="2156171"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1" name="Google Shape;191;p49"/>
          <p:cNvSpPr txBox="1"/>
          <p:nvPr>
            <p:ph idx="9" type="body"/>
          </p:nvPr>
        </p:nvSpPr>
        <p:spPr>
          <a:xfrm>
            <a:off x="4513908"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2" name="Google Shape;192;p49"/>
          <p:cNvSpPr txBox="1"/>
          <p:nvPr>
            <p:ph idx="13" type="body"/>
          </p:nvPr>
        </p:nvSpPr>
        <p:spPr>
          <a:xfrm>
            <a:off x="4513908"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3" name="Google Shape;193;p49"/>
          <p:cNvSpPr txBox="1"/>
          <p:nvPr>
            <p:ph idx="14" type="body"/>
          </p:nvPr>
        </p:nvSpPr>
        <p:spPr>
          <a:xfrm>
            <a:off x="6720777"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4" name="Google Shape;194;p49"/>
          <p:cNvSpPr txBox="1"/>
          <p:nvPr>
            <p:ph idx="15" type="body"/>
          </p:nvPr>
        </p:nvSpPr>
        <p:spPr>
          <a:xfrm>
            <a:off x="6720777"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5" name="Google Shape;195;p49"/>
          <p:cNvSpPr txBox="1"/>
          <p:nvPr>
            <p:ph idx="16" type="body"/>
          </p:nvPr>
        </p:nvSpPr>
        <p:spPr>
          <a:xfrm>
            <a:off x="995265" y="3791876"/>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6" name="Google Shape;196;p49"/>
          <p:cNvSpPr txBox="1"/>
          <p:nvPr>
            <p:ph idx="17" type="body"/>
          </p:nvPr>
        </p:nvSpPr>
        <p:spPr>
          <a:xfrm>
            <a:off x="995265" y="405754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7" name="Google Shape;197;p49"/>
          <p:cNvSpPr txBox="1"/>
          <p:nvPr>
            <p:ph idx="18" type="body"/>
          </p:nvPr>
        </p:nvSpPr>
        <p:spPr>
          <a:xfrm>
            <a:off x="3326285" y="377969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8" name="Google Shape;198;p49"/>
          <p:cNvSpPr txBox="1"/>
          <p:nvPr>
            <p:ph idx="19" type="body"/>
          </p:nvPr>
        </p:nvSpPr>
        <p:spPr>
          <a:xfrm>
            <a:off x="3326285" y="404535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9" name="Google Shape;199;p49"/>
          <p:cNvSpPr txBox="1"/>
          <p:nvPr>
            <p:ph idx="20" type="body"/>
          </p:nvPr>
        </p:nvSpPr>
        <p:spPr>
          <a:xfrm>
            <a:off x="5599996" y="375897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0" name="Google Shape;200;p49"/>
          <p:cNvSpPr txBox="1"/>
          <p:nvPr>
            <p:ph idx="21" type="body"/>
          </p:nvPr>
        </p:nvSpPr>
        <p:spPr>
          <a:xfrm>
            <a:off x="5599996" y="4024639"/>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201" name="Google Shape;201;p49"/>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202" name="Google Shape;202;p49"/>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203" name="Google Shape;203;p49"/>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204" name="Google Shape;204;p49"/>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05" name="Google Shape;205;p49"/>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2">
  <p:cSld name="1_Title and Infographic 2">
    <p:spTree>
      <p:nvGrpSpPr>
        <p:cNvPr id="206" name="Shape 206"/>
        <p:cNvGrpSpPr/>
        <p:nvPr/>
      </p:nvGrpSpPr>
      <p:grpSpPr>
        <a:xfrm>
          <a:off x="0" y="0"/>
          <a:ext cx="0" cy="0"/>
          <a:chOff x="0" y="0"/>
          <a:chExt cx="0" cy="0"/>
        </a:xfrm>
      </p:grpSpPr>
      <p:sp>
        <p:nvSpPr>
          <p:cNvPr id="207" name="Google Shape;207;p5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08" name="Google Shape;208;p5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descr="C:\Users\diyajoseph\Desktop\New folder (3)\Infographics-01-01.png" id="209" name="Google Shape;209;p50"/>
          <p:cNvPicPr preferRelativeResize="0"/>
          <p:nvPr/>
        </p:nvPicPr>
        <p:blipFill rotWithShape="1">
          <a:blip r:embed="rId2">
            <a:alphaModFix/>
          </a:blip>
          <a:srcRect b="0" l="0" r="0" t="0"/>
          <a:stretch/>
        </p:blipFill>
        <p:spPr>
          <a:xfrm>
            <a:off x="4349184" y="1331625"/>
            <a:ext cx="3644856" cy="3644859"/>
          </a:xfrm>
          <a:prstGeom prst="rect">
            <a:avLst/>
          </a:prstGeom>
          <a:noFill/>
          <a:ln>
            <a:noFill/>
          </a:ln>
        </p:spPr>
      </p:pic>
      <p:sp>
        <p:nvSpPr>
          <p:cNvPr id="210" name="Google Shape;210;p50"/>
          <p:cNvSpPr txBox="1"/>
          <p:nvPr>
            <p:ph idx="1" type="body"/>
          </p:nvPr>
        </p:nvSpPr>
        <p:spPr>
          <a:xfrm>
            <a:off x="630238" y="1347788"/>
            <a:ext cx="3182128" cy="27717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1" name="Google Shape;211;p50"/>
          <p:cNvSpPr txBox="1"/>
          <p:nvPr>
            <p:ph idx="2" type="body"/>
          </p:nvPr>
        </p:nvSpPr>
        <p:spPr>
          <a:xfrm>
            <a:off x="6433953" y="172210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2" name="Google Shape;212;p50"/>
          <p:cNvSpPr txBox="1"/>
          <p:nvPr>
            <p:ph idx="3" type="body"/>
          </p:nvPr>
        </p:nvSpPr>
        <p:spPr>
          <a:xfrm>
            <a:off x="6433953" y="198777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3" name="Google Shape;213;p50"/>
          <p:cNvSpPr txBox="1"/>
          <p:nvPr>
            <p:ph idx="4" type="body"/>
          </p:nvPr>
        </p:nvSpPr>
        <p:spPr>
          <a:xfrm>
            <a:off x="4628562" y="3026158"/>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4" name="Google Shape;214;p50"/>
          <p:cNvSpPr txBox="1"/>
          <p:nvPr>
            <p:ph idx="5" type="body"/>
          </p:nvPr>
        </p:nvSpPr>
        <p:spPr>
          <a:xfrm>
            <a:off x="7003447" y="278373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5" name="Google Shape;215;p50"/>
          <p:cNvSpPr txBox="1"/>
          <p:nvPr>
            <p:ph idx="6" type="body"/>
          </p:nvPr>
        </p:nvSpPr>
        <p:spPr>
          <a:xfrm>
            <a:off x="7009593" y="3303767"/>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6" name="Google Shape;216;p50"/>
          <p:cNvSpPr txBox="1"/>
          <p:nvPr>
            <p:ph idx="7" type="body"/>
          </p:nvPr>
        </p:nvSpPr>
        <p:spPr>
          <a:xfrm>
            <a:off x="7009593" y="356943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7" name="Google Shape;217;p50"/>
          <p:cNvSpPr txBox="1"/>
          <p:nvPr>
            <p:ph idx="8" type="body"/>
          </p:nvPr>
        </p:nvSpPr>
        <p:spPr>
          <a:xfrm>
            <a:off x="6433953" y="403431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8" name="Google Shape;218;p50"/>
          <p:cNvSpPr txBox="1"/>
          <p:nvPr>
            <p:ph idx="9" type="body"/>
          </p:nvPr>
        </p:nvSpPr>
        <p:spPr>
          <a:xfrm>
            <a:off x="6433953" y="429997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9" name="Google Shape;219;p50"/>
          <p:cNvSpPr txBox="1"/>
          <p:nvPr>
            <p:ph idx="13" type="body"/>
          </p:nvPr>
        </p:nvSpPr>
        <p:spPr>
          <a:xfrm>
            <a:off x="7001132" y="252495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0" name="Google Shape;220;p50"/>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pic>
        <p:nvPicPr>
          <p:cNvPr id="221" name="Google Shape;221;p50"/>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3">
  <p:cSld name="1_Title and Infographic 3">
    <p:spTree>
      <p:nvGrpSpPr>
        <p:cNvPr id="222" name="Shape 222"/>
        <p:cNvGrpSpPr/>
        <p:nvPr/>
      </p:nvGrpSpPr>
      <p:grpSpPr>
        <a:xfrm>
          <a:off x="0" y="0"/>
          <a:ext cx="0" cy="0"/>
          <a:chOff x="0" y="0"/>
          <a:chExt cx="0" cy="0"/>
        </a:xfrm>
      </p:grpSpPr>
      <p:sp>
        <p:nvSpPr>
          <p:cNvPr id="223" name="Google Shape;223;p5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24" name="Google Shape;224;p5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225" name="Google Shape;225;p51"/>
          <p:cNvSpPr txBox="1"/>
          <p:nvPr>
            <p:ph idx="1" type="body"/>
          </p:nvPr>
        </p:nvSpPr>
        <p:spPr>
          <a:xfrm>
            <a:off x="2184783" y="1316876"/>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6" name="Google Shape;226;p51"/>
          <p:cNvSpPr txBox="1"/>
          <p:nvPr>
            <p:ph idx="2" type="body"/>
          </p:nvPr>
        </p:nvSpPr>
        <p:spPr>
          <a:xfrm>
            <a:off x="2184783" y="1496505"/>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7" name="Google Shape;227;p51"/>
          <p:cNvSpPr txBox="1"/>
          <p:nvPr>
            <p:ph idx="3" type="body"/>
          </p:nvPr>
        </p:nvSpPr>
        <p:spPr>
          <a:xfrm>
            <a:off x="2184783" y="1708544"/>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8" name="Google Shape;228;p51"/>
          <p:cNvSpPr txBox="1"/>
          <p:nvPr>
            <p:ph idx="4" type="body"/>
          </p:nvPr>
        </p:nvSpPr>
        <p:spPr>
          <a:xfrm>
            <a:off x="1648313" y="216053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1"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9" name="Google Shape;229;p51"/>
          <p:cNvSpPr txBox="1"/>
          <p:nvPr>
            <p:ph idx="5" type="body"/>
          </p:nvPr>
        </p:nvSpPr>
        <p:spPr>
          <a:xfrm>
            <a:off x="1648313" y="234016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0" name="Google Shape;230;p51"/>
          <p:cNvSpPr txBox="1"/>
          <p:nvPr>
            <p:ph idx="6" type="body"/>
          </p:nvPr>
        </p:nvSpPr>
        <p:spPr>
          <a:xfrm>
            <a:off x="1648313" y="255220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1" name="Google Shape;231;p51"/>
          <p:cNvSpPr txBox="1"/>
          <p:nvPr>
            <p:ph idx="7" type="body"/>
          </p:nvPr>
        </p:nvSpPr>
        <p:spPr>
          <a:xfrm>
            <a:off x="1670695" y="3113991"/>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2" name="Google Shape;232;p51"/>
          <p:cNvSpPr txBox="1"/>
          <p:nvPr>
            <p:ph idx="8" type="body"/>
          </p:nvPr>
        </p:nvSpPr>
        <p:spPr>
          <a:xfrm>
            <a:off x="1670695" y="3293620"/>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3" name="Google Shape;233;p51"/>
          <p:cNvSpPr txBox="1"/>
          <p:nvPr>
            <p:ph idx="9" type="body"/>
          </p:nvPr>
        </p:nvSpPr>
        <p:spPr>
          <a:xfrm>
            <a:off x="1670695" y="3505659"/>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4" name="Google Shape;234;p51"/>
          <p:cNvSpPr txBox="1"/>
          <p:nvPr>
            <p:ph idx="13" type="body"/>
          </p:nvPr>
        </p:nvSpPr>
        <p:spPr>
          <a:xfrm>
            <a:off x="2154251" y="3833167"/>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5" name="Google Shape;235;p51"/>
          <p:cNvSpPr txBox="1"/>
          <p:nvPr>
            <p:ph idx="14" type="body"/>
          </p:nvPr>
        </p:nvSpPr>
        <p:spPr>
          <a:xfrm>
            <a:off x="2154251" y="4012796"/>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6" name="Google Shape;236;p51"/>
          <p:cNvSpPr txBox="1"/>
          <p:nvPr>
            <p:ph idx="15" type="body"/>
          </p:nvPr>
        </p:nvSpPr>
        <p:spPr>
          <a:xfrm>
            <a:off x="2154251" y="4224835"/>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7" name="Google Shape;237;p51"/>
          <p:cNvSpPr txBox="1"/>
          <p:nvPr>
            <p:ph idx="16" type="body"/>
          </p:nvPr>
        </p:nvSpPr>
        <p:spPr>
          <a:xfrm>
            <a:off x="5711844" y="127468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8" name="Google Shape;238;p51"/>
          <p:cNvSpPr txBox="1"/>
          <p:nvPr>
            <p:ph idx="17" type="body"/>
          </p:nvPr>
        </p:nvSpPr>
        <p:spPr>
          <a:xfrm>
            <a:off x="5711844" y="145431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9" name="Google Shape;239;p51"/>
          <p:cNvSpPr txBox="1"/>
          <p:nvPr>
            <p:ph idx="18" type="body"/>
          </p:nvPr>
        </p:nvSpPr>
        <p:spPr>
          <a:xfrm>
            <a:off x="5711844" y="166635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0" name="Google Shape;240;p51"/>
          <p:cNvSpPr txBox="1"/>
          <p:nvPr>
            <p:ph idx="19" type="body"/>
          </p:nvPr>
        </p:nvSpPr>
        <p:spPr>
          <a:xfrm>
            <a:off x="6247590" y="2081713"/>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1" name="Google Shape;241;p51"/>
          <p:cNvSpPr txBox="1"/>
          <p:nvPr>
            <p:ph idx="20" type="body"/>
          </p:nvPr>
        </p:nvSpPr>
        <p:spPr>
          <a:xfrm>
            <a:off x="6247590" y="2261342"/>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2" name="Google Shape;242;p51"/>
          <p:cNvSpPr txBox="1"/>
          <p:nvPr>
            <p:ph idx="21" type="body"/>
          </p:nvPr>
        </p:nvSpPr>
        <p:spPr>
          <a:xfrm>
            <a:off x="6247590" y="2473381"/>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3" name="Google Shape;243;p51"/>
          <p:cNvSpPr txBox="1"/>
          <p:nvPr>
            <p:ph idx="22" type="body"/>
          </p:nvPr>
        </p:nvSpPr>
        <p:spPr>
          <a:xfrm>
            <a:off x="6247590" y="3009669"/>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4" name="Google Shape;244;p51"/>
          <p:cNvSpPr txBox="1"/>
          <p:nvPr>
            <p:ph idx="23" type="body"/>
          </p:nvPr>
        </p:nvSpPr>
        <p:spPr>
          <a:xfrm>
            <a:off x="6247590" y="3189298"/>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5" name="Google Shape;245;p51"/>
          <p:cNvSpPr txBox="1"/>
          <p:nvPr>
            <p:ph idx="24" type="body"/>
          </p:nvPr>
        </p:nvSpPr>
        <p:spPr>
          <a:xfrm>
            <a:off x="6247590" y="3401337"/>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6" name="Google Shape;246;p51"/>
          <p:cNvSpPr txBox="1"/>
          <p:nvPr>
            <p:ph idx="25" type="body"/>
          </p:nvPr>
        </p:nvSpPr>
        <p:spPr>
          <a:xfrm>
            <a:off x="5911033" y="3827718"/>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7" name="Google Shape;247;p51"/>
          <p:cNvSpPr txBox="1"/>
          <p:nvPr>
            <p:ph idx="26" type="body"/>
          </p:nvPr>
        </p:nvSpPr>
        <p:spPr>
          <a:xfrm>
            <a:off x="5911033" y="4007347"/>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8" name="Google Shape;248;p51"/>
          <p:cNvSpPr txBox="1"/>
          <p:nvPr>
            <p:ph idx="27" type="body"/>
          </p:nvPr>
        </p:nvSpPr>
        <p:spPr>
          <a:xfrm>
            <a:off x="5911033" y="4219386"/>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grpSp>
        <p:nvGrpSpPr>
          <p:cNvPr id="249" name="Google Shape;249;p51"/>
          <p:cNvGrpSpPr/>
          <p:nvPr/>
        </p:nvGrpSpPr>
        <p:grpSpPr>
          <a:xfrm>
            <a:off x="3064089" y="1322496"/>
            <a:ext cx="3130304" cy="3130304"/>
            <a:chOff x="1725851" y="197234"/>
            <a:chExt cx="4799362" cy="4799363"/>
          </a:xfrm>
        </p:grpSpPr>
        <p:sp>
          <p:nvSpPr>
            <p:cNvPr id="250" name="Google Shape;250;p51"/>
            <p:cNvSpPr/>
            <p:nvPr/>
          </p:nvSpPr>
          <p:spPr>
            <a:xfrm>
              <a:off x="2160294" y="631678"/>
              <a:ext cx="3930473" cy="3930474"/>
            </a:xfrm>
            <a:prstGeom prst="blockArc">
              <a:avLst>
                <a:gd fmla="val 13500000" name="adj1"/>
                <a:gd fmla="val 16200000" name="adj2"/>
                <a:gd fmla="val 3430" name="adj3"/>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1" name="Google Shape;251;p51"/>
            <p:cNvSpPr/>
            <p:nvPr/>
          </p:nvSpPr>
          <p:spPr>
            <a:xfrm>
              <a:off x="2160294" y="631678"/>
              <a:ext cx="3930473" cy="3930474"/>
            </a:xfrm>
            <a:prstGeom prst="blockArc">
              <a:avLst>
                <a:gd fmla="val 10800000" name="adj1"/>
                <a:gd fmla="val 13500000" name="adj2"/>
                <a:gd fmla="val 3430" name="adj3"/>
              </a:avLst>
            </a:prstGeom>
            <a:solidFill>
              <a:srgbClr val="9D9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2" name="Google Shape;252;p51"/>
            <p:cNvSpPr/>
            <p:nvPr/>
          </p:nvSpPr>
          <p:spPr>
            <a:xfrm>
              <a:off x="2160294" y="631678"/>
              <a:ext cx="3930473" cy="3930474"/>
            </a:xfrm>
            <a:prstGeom prst="blockArc">
              <a:avLst>
                <a:gd fmla="val 8100000" name="adj1"/>
                <a:gd fmla="val 10800000" name="adj2"/>
                <a:gd fmla="val 3430" name="adj3"/>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3" name="Google Shape;253;p51"/>
            <p:cNvSpPr/>
            <p:nvPr/>
          </p:nvSpPr>
          <p:spPr>
            <a:xfrm>
              <a:off x="2160294" y="631678"/>
              <a:ext cx="3930473" cy="3930474"/>
            </a:xfrm>
            <a:prstGeom prst="blockArc">
              <a:avLst>
                <a:gd fmla="val 5400000" name="adj1"/>
                <a:gd fmla="val 8100000" name="adj2"/>
                <a:gd fmla="val 3430" name="adj3"/>
              </a:avLst>
            </a:prstGeom>
            <a:solidFill>
              <a:srgbClr val="B4B4B4"/>
            </a:solidFill>
            <a:ln cap="flat" cmpd="sng" w="9525">
              <a:solidFill>
                <a:srgbClr val="A8A8A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54" name="Google Shape;254;p51"/>
            <p:cNvSpPr/>
            <p:nvPr/>
          </p:nvSpPr>
          <p:spPr>
            <a:xfrm>
              <a:off x="2160294" y="631678"/>
              <a:ext cx="3930473" cy="3930474"/>
            </a:xfrm>
            <a:prstGeom prst="blockArc">
              <a:avLst>
                <a:gd fmla="val 2700000" name="adj1"/>
                <a:gd fmla="val 5400000" name="adj2"/>
                <a:gd fmla="val 3430" name="adj3"/>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5" name="Google Shape;255;p51"/>
            <p:cNvSpPr/>
            <p:nvPr/>
          </p:nvSpPr>
          <p:spPr>
            <a:xfrm>
              <a:off x="2160294" y="631678"/>
              <a:ext cx="3930473" cy="3930474"/>
            </a:xfrm>
            <a:prstGeom prst="blockArc">
              <a:avLst>
                <a:gd fmla="val 0" name="adj1"/>
                <a:gd fmla="val 27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6" name="Google Shape;256;p51"/>
            <p:cNvSpPr/>
            <p:nvPr/>
          </p:nvSpPr>
          <p:spPr>
            <a:xfrm>
              <a:off x="2160294" y="631678"/>
              <a:ext cx="3930473" cy="3930474"/>
            </a:xfrm>
            <a:prstGeom prst="blockArc">
              <a:avLst>
                <a:gd fmla="val 18900000" name="adj1"/>
                <a:gd fmla="val 0" name="adj2"/>
                <a:gd fmla="val 3430" name="adj3"/>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7" name="Google Shape;257;p51"/>
            <p:cNvSpPr/>
            <p:nvPr/>
          </p:nvSpPr>
          <p:spPr>
            <a:xfrm>
              <a:off x="2160294" y="631678"/>
              <a:ext cx="3930473" cy="3930474"/>
            </a:xfrm>
            <a:prstGeom prst="blockArc">
              <a:avLst>
                <a:gd fmla="val 16200000" name="adj1"/>
                <a:gd fmla="val 189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8" name="Google Shape;258;p51"/>
            <p:cNvSpPr/>
            <p:nvPr/>
          </p:nvSpPr>
          <p:spPr>
            <a:xfrm>
              <a:off x="3128723" y="1600108"/>
              <a:ext cx="1993614" cy="1993614"/>
            </a:xfrm>
            <a:custGeom>
              <a:rect b="b" l="l" r="r" t="t"/>
              <a:pathLst>
                <a:path extrusionOk="0" h="1993614" w="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cap="flat" cmpd="sng" w="50800">
              <a:solidFill>
                <a:srgbClr val="4C4C4C"/>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307175" lIns="307175" spcFirstLastPara="1" rIns="307175" wrap="square" tIns="307175">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rgbClr val="4C4C4C"/>
                </a:solidFill>
                <a:latin typeface="Roboto"/>
                <a:ea typeface="Roboto"/>
                <a:cs typeface="Roboto"/>
                <a:sym typeface="Roboto"/>
              </a:endParaRPr>
            </a:p>
          </p:txBody>
        </p:sp>
        <p:sp>
          <p:nvSpPr>
            <p:cNvPr id="259" name="Google Shape;259;p51"/>
            <p:cNvSpPr/>
            <p:nvPr/>
          </p:nvSpPr>
          <p:spPr>
            <a:xfrm>
              <a:off x="3657379" y="19723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b="0" i="0" sz="2100" u="none" cap="none" strike="noStrike">
                <a:solidFill>
                  <a:schemeClr val="lt1"/>
                </a:solidFill>
                <a:latin typeface="Calibri"/>
                <a:ea typeface="Calibri"/>
                <a:cs typeface="Calibri"/>
                <a:sym typeface="Calibri"/>
              </a:endParaRPr>
            </a:p>
          </p:txBody>
        </p:sp>
        <p:sp>
          <p:nvSpPr>
            <p:cNvPr id="260" name="Google Shape;260;p51"/>
            <p:cNvSpPr/>
            <p:nvPr/>
          </p:nvSpPr>
          <p:spPr>
            <a:xfrm>
              <a:off x="5023178" y="762966"/>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CCCCCC"/>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b="0" i="0" sz="2100" u="none" cap="none" strike="noStrike">
                <a:solidFill>
                  <a:schemeClr val="lt1"/>
                </a:solidFill>
                <a:latin typeface="Calibri"/>
                <a:ea typeface="Calibri"/>
                <a:cs typeface="Calibri"/>
                <a:sym typeface="Calibri"/>
              </a:endParaRPr>
            </a:p>
          </p:txBody>
        </p:sp>
        <p:sp>
          <p:nvSpPr>
            <p:cNvPr id="261" name="Google Shape;261;p51"/>
            <p:cNvSpPr/>
            <p:nvPr/>
          </p:nvSpPr>
          <p:spPr>
            <a:xfrm>
              <a:off x="558891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b="0" i="0" sz="2100" u="none" cap="none" strike="noStrike">
                <a:solidFill>
                  <a:schemeClr val="lt1"/>
                </a:solidFill>
                <a:latin typeface="Calibri"/>
                <a:ea typeface="Calibri"/>
                <a:cs typeface="Calibri"/>
                <a:sym typeface="Calibri"/>
              </a:endParaRPr>
            </a:p>
          </p:txBody>
        </p:sp>
        <p:sp>
          <p:nvSpPr>
            <p:cNvPr id="262" name="Google Shape;262;p51"/>
            <p:cNvSpPr/>
            <p:nvPr/>
          </p:nvSpPr>
          <p:spPr>
            <a:xfrm>
              <a:off x="5023177" y="3494562"/>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9D9D9D"/>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b="0" i="0" sz="2100" u="none" cap="none" strike="noStrike">
                <a:solidFill>
                  <a:schemeClr val="lt1"/>
                </a:solidFill>
                <a:latin typeface="Calibri"/>
                <a:ea typeface="Calibri"/>
                <a:cs typeface="Calibri"/>
                <a:sym typeface="Calibri"/>
              </a:endParaRPr>
            </a:p>
          </p:txBody>
        </p:sp>
        <p:sp>
          <p:nvSpPr>
            <p:cNvPr id="263" name="Google Shape;263;p51"/>
            <p:cNvSpPr/>
            <p:nvPr/>
          </p:nvSpPr>
          <p:spPr>
            <a:xfrm>
              <a:off x="3657379" y="406029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F6323E"/>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b="0" i="0" sz="4000" u="none" cap="none" strike="noStrike">
                <a:solidFill>
                  <a:schemeClr val="lt1"/>
                </a:solidFill>
                <a:latin typeface="Calibri"/>
                <a:ea typeface="Calibri"/>
                <a:cs typeface="Calibri"/>
                <a:sym typeface="Calibri"/>
              </a:endParaRPr>
            </a:p>
          </p:txBody>
        </p:sp>
        <p:sp>
          <p:nvSpPr>
            <p:cNvPr id="264" name="Google Shape;264;p51"/>
            <p:cNvSpPr/>
            <p:nvPr/>
          </p:nvSpPr>
          <p:spPr>
            <a:xfrm>
              <a:off x="2291582" y="34945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A8A8A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b="0" i="0" sz="4000" u="none" cap="none" strike="noStrike">
                <a:solidFill>
                  <a:schemeClr val="lt1"/>
                </a:solidFill>
                <a:latin typeface="Calibri"/>
                <a:ea typeface="Calibri"/>
                <a:cs typeface="Calibri"/>
                <a:sym typeface="Calibri"/>
              </a:endParaRPr>
            </a:p>
          </p:txBody>
        </p:sp>
        <p:sp>
          <p:nvSpPr>
            <p:cNvPr id="265" name="Google Shape;265;p51"/>
            <p:cNvSpPr/>
            <p:nvPr/>
          </p:nvSpPr>
          <p:spPr>
            <a:xfrm>
              <a:off x="172585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chemeClr val="dk1"/>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b="0" i="0" sz="4000" u="none" cap="none" strike="noStrike">
                <a:solidFill>
                  <a:schemeClr val="lt1"/>
                </a:solidFill>
                <a:latin typeface="Calibri"/>
                <a:ea typeface="Calibri"/>
                <a:cs typeface="Calibri"/>
                <a:sym typeface="Calibri"/>
              </a:endParaRPr>
            </a:p>
          </p:txBody>
        </p:sp>
        <p:sp>
          <p:nvSpPr>
            <p:cNvPr id="266" name="Google Shape;266;p51"/>
            <p:cNvSpPr/>
            <p:nvPr/>
          </p:nvSpPr>
          <p:spPr>
            <a:xfrm>
              <a:off x="2291581" y="76296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98989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b="0" i="0" sz="4000" u="none" cap="none" strike="noStrike">
                <a:solidFill>
                  <a:schemeClr val="lt1"/>
                </a:solidFill>
                <a:latin typeface="Calibri"/>
                <a:ea typeface="Calibri"/>
                <a:cs typeface="Calibri"/>
                <a:sym typeface="Calibri"/>
              </a:endParaRPr>
            </a:p>
          </p:txBody>
        </p:sp>
      </p:grpSp>
      <p:pic>
        <p:nvPicPr>
          <p:cNvPr id="267" name="Google Shape;267;p51"/>
          <p:cNvPicPr preferRelativeResize="0"/>
          <p:nvPr/>
        </p:nvPicPr>
        <p:blipFill rotWithShape="1">
          <a:blip r:embed="rId2">
            <a:alphaModFix/>
          </a:blip>
          <a:srcRect b="0" l="0" r="0" t="0"/>
          <a:stretch/>
        </p:blipFill>
        <p:spPr>
          <a:xfrm>
            <a:off x="3906518" y="1572770"/>
            <a:ext cx="365816" cy="365816"/>
          </a:xfrm>
          <a:prstGeom prst="rect">
            <a:avLst/>
          </a:prstGeom>
          <a:noFill/>
          <a:ln>
            <a:noFill/>
          </a:ln>
        </p:spPr>
      </p:pic>
      <p:pic>
        <p:nvPicPr>
          <p:cNvPr id="268" name="Google Shape;268;p51"/>
          <p:cNvPicPr preferRelativeResize="0"/>
          <p:nvPr/>
        </p:nvPicPr>
        <p:blipFill rotWithShape="1">
          <a:blip r:embed="rId3">
            <a:alphaModFix/>
          </a:blip>
          <a:srcRect b="0" l="0" r="0" t="0"/>
          <a:stretch/>
        </p:blipFill>
        <p:spPr>
          <a:xfrm>
            <a:off x="4972122" y="3840710"/>
            <a:ext cx="365816" cy="365816"/>
          </a:xfrm>
          <a:prstGeom prst="rect">
            <a:avLst/>
          </a:prstGeom>
          <a:noFill/>
          <a:ln>
            <a:noFill/>
          </a:ln>
        </p:spPr>
      </p:pic>
      <p:pic>
        <p:nvPicPr>
          <p:cNvPr id="269" name="Google Shape;269;p51"/>
          <p:cNvPicPr preferRelativeResize="0"/>
          <p:nvPr/>
        </p:nvPicPr>
        <p:blipFill rotWithShape="1">
          <a:blip r:embed="rId4">
            <a:alphaModFix/>
          </a:blip>
          <a:srcRect b="0" l="0" r="0" t="0"/>
          <a:stretch/>
        </p:blipFill>
        <p:spPr>
          <a:xfrm>
            <a:off x="3285784" y="3229619"/>
            <a:ext cx="365816" cy="365816"/>
          </a:xfrm>
          <a:prstGeom prst="rect">
            <a:avLst/>
          </a:prstGeom>
          <a:noFill/>
          <a:ln>
            <a:noFill/>
          </a:ln>
        </p:spPr>
      </p:pic>
      <p:pic>
        <p:nvPicPr>
          <p:cNvPr id="270" name="Google Shape;270;p51"/>
          <p:cNvPicPr preferRelativeResize="0"/>
          <p:nvPr/>
        </p:nvPicPr>
        <p:blipFill rotWithShape="1">
          <a:blip r:embed="rId5">
            <a:alphaModFix/>
          </a:blip>
          <a:srcRect b="0" l="0" r="0" t="0"/>
          <a:stretch/>
        </p:blipFill>
        <p:spPr>
          <a:xfrm>
            <a:off x="3260129" y="2284117"/>
            <a:ext cx="365816" cy="365816"/>
          </a:xfrm>
          <a:prstGeom prst="rect">
            <a:avLst/>
          </a:prstGeom>
          <a:noFill/>
          <a:ln>
            <a:noFill/>
          </a:ln>
        </p:spPr>
      </p:pic>
      <p:pic>
        <p:nvPicPr>
          <p:cNvPr id="271" name="Google Shape;271;p51"/>
          <p:cNvPicPr preferRelativeResize="0"/>
          <p:nvPr/>
        </p:nvPicPr>
        <p:blipFill rotWithShape="1">
          <a:blip r:embed="rId6">
            <a:alphaModFix/>
          </a:blip>
          <a:srcRect b="0" l="0" r="0" t="0"/>
          <a:stretch/>
        </p:blipFill>
        <p:spPr>
          <a:xfrm>
            <a:off x="4871063" y="1518775"/>
            <a:ext cx="365816" cy="365816"/>
          </a:xfrm>
          <a:prstGeom prst="rect">
            <a:avLst/>
          </a:prstGeom>
          <a:noFill/>
          <a:ln>
            <a:noFill/>
          </a:ln>
        </p:spPr>
      </p:pic>
      <p:pic>
        <p:nvPicPr>
          <p:cNvPr id="272" name="Google Shape;272;p51"/>
          <p:cNvPicPr preferRelativeResize="0"/>
          <p:nvPr/>
        </p:nvPicPr>
        <p:blipFill rotWithShape="1">
          <a:blip r:embed="rId7">
            <a:alphaModFix/>
          </a:blip>
          <a:srcRect b="0" l="0" r="0" t="0"/>
          <a:stretch/>
        </p:blipFill>
        <p:spPr>
          <a:xfrm>
            <a:off x="5606880" y="2182634"/>
            <a:ext cx="365816" cy="365816"/>
          </a:xfrm>
          <a:prstGeom prst="rect">
            <a:avLst/>
          </a:prstGeom>
          <a:noFill/>
          <a:ln>
            <a:noFill/>
          </a:ln>
        </p:spPr>
      </p:pic>
      <p:pic>
        <p:nvPicPr>
          <p:cNvPr id="273" name="Google Shape;273;p51"/>
          <p:cNvPicPr preferRelativeResize="0"/>
          <p:nvPr/>
        </p:nvPicPr>
        <p:blipFill rotWithShape="1">
          <a:blip r:embed="rId8">
            <a:alphaModFix/>
          </a:blip>
          <a:srcRect b="0" l="0" r="0" t="0"/>
          <a:stretch/>
        </p:blipFill>
        <p:spPr>
          <a:xfrm>
            <a:off x="5641355" y="3145032"/>
            <a:ext cx="365816" cy="365816"/>
          </a:xfrm>
          <a:prstGeom prst="rect">
            <a:avLst/>
          </a:prstGeom>
          <a:noFill/>
          <a:ln>
            <a:noFill/>
          </a:ln>
        </p:spPr>
      </p:pic>
      <p:pic>
        <p:nvPicPr>
          <p:cNvPr id="274" name="Google Shape;274;p51"/>
          <p:cNvPicPr preferRelativeResize="0"/>
          <p:nvPr/>
        </p:nvPicPr>
        <p:blipFill rotWithShape="1">
          <a:blip r:embed="rId9">
            <a:alphaModFix/>
          </a:blip>
          <a:srcRect b="0" l="0" r="0" t="0"/>
          <a:stretch/>
        </p:blipFill>
        <p:spPr>
          <a:xfrm>
            <a:off x="4014639" y="3877794"/>
            <a:ext cx="365816" cy="365816"/>
          </a:xfrm>
          <a:prstGeom prst="rect">
            <a:avLst/>
          </a:prstGeom>
          <a:noFill/>
          <a:ln>
            <a:noFill/>
          </a:ln>
        </p:spPr>
      </p:pic>
      <p:sp>
        <p:nvSpPr>
          <p:cNvPr id="275" name="Google Shape;275;p51"/>
          <p:cNvSpPr txBox="1"/>
          <p:nvPr>
            <p:ph idx="28" type="body"/>
          </p:nvPr>
        </p:nvSpPr>
        <p:spPr>
          <a:xfrm>
            <a:off x="4052675" y="2723156"/>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6" name="Google Shape;276;p51"/>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277" name="Google Shape;277;p51"/>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78" name="Google Shape;278;p51"/>
          <p:cNvPicPr preferRelativeResize="0"/>
          <p:nvPr/>
        </p:nvPicPr>
        <p:blipFill rotWithShape="1">
          <a:blip r:embed="rId10">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10_Custom Layout">
    <p:spTree>
      <p:nvGrpSpPr>
        <p:cNvPr id="279" name="Shape 279"/>
        <p:cNvGrpSpPr/>
        <p:nvPr/>
      </p:nvGrpSpPr>
      <p:grpSpPr>
        <a:xfrm>
          <a:off x="0" y="0"/>
          <a:ext cx="0" cy="0"/>
          <a:chOff x="0" y="0"/>
          <a:chExt cx="0" cy="0"/>
        </a:xfrm>
      </p:grpSpPr>
      <p:sp>
        <p:nvSpPr>
          <p:cNvPr id="280" name="Google Shape;280;p5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81" name="Google Shape;281;p5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282" name="Google Shape;282;p52"/>
          <p:cNvSpPr txBox="1"/>
          <p:nvPr>
            <p:ph idx="1" type="body"/>
          </p:nvPr>
        </p:nvSpPr>
        <p:spPr>
          <a:xfrm>
            <a:off x="630238" y="1455738"/>
            <a:ext cx="2933700" cy="306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3" name="Google Shape;283;p52"/>
          <p:cNvSpPr/>
          <p:nvPr>
            <p:ph idx="2" type="chart"/>
          </p:nvPr>
        </p:nvSpPr>
        <p:spPr>
          <a:xfrm>
            <a:off x="3676650" y="1466850"/>
            <a:ext cx="4845050" cy="304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4" name="Google Shape;284;p52"/>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285" name="Google Shape;285;p52"/>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86" name="Google Shape;286;p52"/>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and caption">
  <p:cSld name="Title, picture and caption">
    <p:spTree>
      <p:nvGrpSpPr>
        <p:cNvPr id="287" name="Shape 287"/>
        <p:cNvGrpSpPr/>
        <p:nvPr/>
      </p:nvGrpSpPr>
      <p:grpSpPr>
        <a:xfrm>
          <a:off x="0" y="0"/>
          <a:ext cx="0" cy="0"/>
          <a:chOff x="0" y="0"/>
          <a:chExt cx="0" cy="0"/>
        </a:xfrm>
      </p:grpSpPr>
      <p:sp>
        <p:nvSpPr>
          <p:cNvPr id="288" name="Google Shape;288;p39"/>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89" name="Google Shape;289;p39"/>
          <p:cNvSpPr/>
          <p:nvPr>
            <p:ph idx="2" type="pic"/>
          </p:nvPr>
        </p:nvSpPr>
        <p:spPr>
          <a:xfrm>
            <a:off x="4136817" y="1681163"/>
            <a:ext cx="4535267" cy="2825475"/>
          </a:xfrm>
          <a:prstGeom prst="rect">
            <a:avLst/>
          </a:prstGeom>
          <a:noFill/>
          <a:ln>
            <a:noFill/>
          </a:ln>
        </p:spPr>
      </p:sp>
      <p:sp>
        <p:nvSpPr>
          <p:cNvPr id="290" name="Google Shape;290;p39"/>
          <p:cNvSpPr txBox="1"/>
          <p:nvPr>
            <p:ph idx="1" type="body"/>
          </p:nvPr>
        </p:nvSpPr>
        <p:spPr>
          <a:xfrm>
            <a:off x="648274" y="1681163"/>
            <a:ext cx="3140075" cy="282547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1" name="Google Shape;291;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293" name="Google Shape;293;p39"/>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
        <p:nvSpPr>
          <p:cNvPr id="294" name="Google Shape;294;p39"/>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295" name="Shape 295"/>
        <p:cNvGrpSpPr/>
        <p:nvPr/>
      </p:nvGrpSpPr>
      <p:grpSpPr>
        <a:xfrm>
          <a:off x="0" y="0"/>
          <a:ext cx="0" cy="0"/>
          <a:chOff x="0" y="0"/>
          <a:chExt cx="0" cy="0"/>
        </a:xfrm>
      </p:grpSpPr>
      <p:sp>
        <p:nvSpPr>
          <p:cNvPr id="296" name="Google Shape;296;p40"/>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97" name="Google Shape;297;p40"/>
          <p:cNvSpPr txBox="1"/>
          <p:nvPr>
            <p:ph type="title"/>
          </p:nvPr>
        </p:nvSpPr>
        <p:spPr>
          <a:xfrm>
            <a:off x="629841" y="616199"/>
            <a:ext cx="3612150" cy="43467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40"/>
          <p:cNvSpPr/>
          <p:nvPr/>
        </p:nvSpPr>
        <p:spPr>
          <a:xfrm>
            <a:off x="591700" y="1822542"/>
            <a:ext cx="1836663"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99" name="Google Shape;299;p40"/>
          <p:cNvSpPr/>
          <p:nvPr/>
        </p:nvSpPr>
        <p:spPr>
          <a:xfrm>
            <a:off x="2586608" y="1819788"/>
            <a:ext cx="1818181"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00" name="Google Shape;300;p40"/>
          <p:cNvSpPr/>
          <p:nvPr/>
        </p:nvSpPr>
        <p:spPr>
          <a:xfrm>
            <a:off x="6603923" y="1808792"/>
            <a:ext cx="1868349"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01" name="Google Shape;301;p40"/>
          <p:cNvSpPr/>
          <p:nvPr/>
        </p:nvSpPr>
        <p:spPr>
          <a:xfrm>
            <a:off x="4604246" y="1819788"/>
            <a:ext cx="1843021"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02" name="Google Shape;302;p40"/>
          <p:cNvSpPr/>
          <p:nvPr/>
        </p:nvSpPr>
        <p:spPr>
          <a:xfrm>
            <a:off x="673283" y="1950244"/>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03" name="Google Shape;303;p40"/>
          <p:cNvSpPr/>
          <p:nvPr/>
        </p:nvSpPr>
        <p:spPr>
          <a:xfrm>
            <a:off x="6777923" y="1956818"/>
            <a:ext cx="263289" cy="263289"/>
          </a:xfrm>
          <a:prstGeom prst="ellipse">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04" name="Google Shape;304;p40"/>
          <p:cNvSpPr/>
          <p:nvPr/>
        </p:nvSpPr>
        <p:spPr>
          <a:xfrm>
            <a:off x="4719917" y="1957683"/>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305" name="Google Shape;305;p40"/>
          <p:cNvPicPr preferRelativeResize="0"/>
          <p:nvPr/>
        </p:nvPicPr>
        <p:blipFill rotWithShape="1">
          <a:blip r:embed="rId2">
            <a:alphaModFix/>
          </a:blip>
          <a:srcRect b="0" l="0" r="0" t="0"/>
          <a:stretch/>
        </p:blipFill>
        <p:spPr>
          <a:xfrm>
            <a:off x="755392" y="2035413"/>
            <a:ext cx="103152" cy="94468"/>
          </a:xfrm>
          <a:prstGeom prst="rect">
            <a:avLst/>
          </a:prstGeom>
          <a:noFill/>
          <a:ln>
            <a:noFill/>
          </a:ln>
        </p:spPr>
      </p:pic>
      <p:sp>
        <p:nvSpPr>
          <p:cNvPr id="306" name="Google Shape;306;p40"/>
          <p:cNvSpPr/>
          <p:nvPr/>
        </p:nvSpPr>
        <p:spPr>
          <a:xfrm>
            <a:off x="2681861" y="1946687"/>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307" name="Google Shape;307;p40"/>
          <p:cNvPicPr preferRelativeResize="0"/>
          <p:nvPr/>
        </p:nvPicPr>
        <p:blipFill rotWithShape="1">
          <a:blip r:embed="rId2">
            <a:alphaModFix/>
          </a:blip>
          <a:srcRect b="0" l="0" r="0" t="0"/>
          <a:stretch/>
        </p:blipFill>
        <p:spPr>
          <a:xfrm>
            <a:off x="2763970" y="2028697"/>
            <a:ext cx="103152" cy="94468"/>
          </a:xfrm>
          <a:prstGeom prst="rect">
            <a:avLst/>
          </a:prstGeom>
          <a:noFill/>
          <a:ln>
            <a:noFill/>
          </a:ln>
        </p:spPr>
      </p:pic>
      <p:pic>
        <p:nvPicPr>
          <p:cNvPr id="308" name="Google Shape;308;p40"/>
          <p:cNvPicPr preferRelativeResize="0"/>
          <p:nvPr/>
        </p:nvPicPr>
        <p:blipFill rotWithShape="1">
          <a:blip r:embed="rId2">
            <a:alphaModFix/>
          </a:blip>
          <a:srcRect b="0" l="0" r="0" t="0"/>
          <a:stretch/>
        </p:blipFill>
        <p:spPr>
          <a:xfrm>
            <a:off x="6860032" y="2040628"/>
            <a:ext cx="103152" cy="94468"/>
          </a:xfrm>
          <a:prstGeom prst="rect">
            <a:avLst/>
          </a:prstGeom>
          <a:noFill/>
          <a:ln>
            <a:noFill/>
          </a:ln>
        </p:spPr>
      </p:pic>
      <p:pic>
        <p:nvPicPr>
          <p:cNvPr id="309" name="Google Shape;309;p40"/>
          <p:cNvPicPr preferRelativeResize="0"/>
          <p:nvPr/>
        </p:nvPicPr>
        <p:blipFill rotWithShape="1">
          <a:blip r:embed="rId2">
            <a:alphaModFix/>
          </a:blip>
          <a:srcRect b="0" l="0" r="0" t="0"/>
          <a:stretch/>
        </p:blipFill>
        <p:spPr>
          <a:xfrm>
            <a:off x="4802026" y="2044245"/>
            <a:ext cx="103152" cy="94468"/>
          </a:xfrm>
          <a:prstGeom prst="rect">
            <a:avLst/>
          </a:prstGeom>
          <a:noFill/>
          <a:ln>
            <a:noFill/>
          </a:ln>
        </p:spPr>
      </p:pic>
      <p:sp>
        <p:nvSpPr>
          <p:cNvPr id="310" name="Google Shape;310;p40"/>
          <p:cNvSpPr txBox="1"/>
          <p:nvPr>
            <p:ph idx="1" type="body"/>
          </p:nvPr>
        </p:nvSpPr>
        <p:spPr>
          <a:xfrm>
            <a:off x="772836" y="2352226"/>
            <a:ext cx="1495407" cy="19854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1" name="Google Shape;311;p40"/>
          <p:cNvSpPr txBox="1"/>
          <p:nvPr>
            <p:ph idx="2" type="body"/>
          </p:nvPr>
        </p:nvSpPr>
        <p:spPr>
          <a:xfrm>
            <a:off x="2752107" y="2352226"/>
            <a:ext cx="1495407" cy="19854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2" name="Google Shape;312;p40"/>
          <p:cNvSpPr txBox="1"/>
          <p:nvPr>
            <p:ph idx="3" type="body"/>
          </p:nvPr>
        </p:nvSpPr>
        <p:spPr>
          <a:xfrm>
            <a:off x="4782484" y="2352226"/>
            <a:ext cx="1495407" cy="19854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3" name="Google Shape;313;p40"/>
          <p:cNvSpPr txBox="1"/>
          <p:nvPr>
            <p:ph idx="4" type="body"/>
          </p:nvPr>
        </p:nvSpPr>
        <p:spPr>
          <a:xfrm>
            <a:off x="6844575" y="2352226"/>
            <a:ext cx="1495407" cy="19854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4" name="Google Shape;314;p40"/>
          <p:cNvSpPr txBox="1"/>
          <p:nvPr>
            <p:ph idx="5" type="body"/>
          </p:nvPr>
        </p:nvSpPr>
        <p:spPr>
          <a:xfrm>
            <a:off x="766677"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5" name="Google Shape;315;p40"/>
          <p:cNvSpPr txBox="1"/>
          <p:nvPr>
            <p:ph idx="6" type="body"/>
          </p:nvPr>
        </p:nvSpPr>
        <p:spPr>
          <a:xfrm>
            <a:off x="2752106" y="2633878"/>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6" name="Google Shape;316;p40"/>
          <p:cNvSpPr txBox="1"/>
          <p:nvPr>
            <p:ph idx="7" type="body"/>
          </p:nvPr>
        </p:nvSpPr>
        <p:spPr>
          <a:xfrm>
            <a:off x="4782484"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7" name="Google Shape;317;p40"/>
          <p:cNvSpPr txBox="1"/>
          <p:nvPr>
            <p:ph idx="8" type="body"/>
          </p:nvPr>
        </p:nvSpPr>
        <p:spPr>
          <a:xfrm>
            <a:off x="6843084"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8" name="Google Shape;318;p40"/>
          <p:cNvSpPr txBox="1"/>
          <p:nvPr>
            <p:ph idx="10" type="dt"/>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p40"/>
          <p:cNvSpPr txBox="1"/>
          <p:nvPr>
            <p:ph idx="11" type="ftr"/>
          </p:nvPr>
        </p:nvSpPr>
        <p:spPr>
          <a:xfrm>
            <a:off x="3038475" y="4767263"/>
            <a:ext cx="30861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0" name="Google Shape;320;p40"/>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321" name="Google Shape;321;p40"/>
          <p:cNvPicPr preferRelativeResize="0"/>
          <p:nvPr/>
        </p:nvPicPr>
        <p:blipFill rotWithShape="1">
          <a:blip r:embed="rId3">
            <a:alphaModFix/>
          </a:blip>
          <a:srcRect b="0" l="0" r="0" t="0"/>
          <a:stretch/>
        </p:blipFill>
        <p:spPr>
          <a:xfrm>
            <a:off x="7611920" y="303610"/>
            <a:ext cx="909780" cy="242888"/>
          </a:xfrm>
          <a:prstGeom prst="rect">
            <a:avLst/>
          </a:prstGeom>
          <a:noFill/>
          <a:ln>
            <a:noFill/>
          </a:ln>
        </p:spPr>
      </p:pic>
      <p:sp>
        <p:nvSpPr>
          <p:cNvPr id="322" name="Google Shape;322;p40"/>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23" name="Google Shape;323;p40"/>
          <p:cNvSpPr/>
          <p:nvPr/>
        </p:nvSpPr>
        <p:spPr>
          <a:xfrm>
            <a:off x="591700" y="1822543"/>
            <a:ext cx="1883480"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24" name="Google Shape;324;p40"/>
          <p:cNvSpPr/>
          <p:nvPr/>
        </p:nvSpPr>
        <p:spPr>
          <a:xfrm>
            <a:off x="2611322" y="1819789"/>
            <a:ext cx="1864527"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25" name="Google Shape;325;p40"/>
          <p:cNvSpPr/>
          <p:nvPr/>
        </p:nvSpPr>
        <p:spPr>
          <a:xfrm>
            <a:off x="6653351" y="1808793"/>
            <a:ext cx="1915974"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26" name="Google Shape;326;p40"/>
          <p:cNvSpPr/>
          <p:nvPr/>
        </p:nvSpPr>
        <p:spPr>
          <a:xfrm>
            <a:off x="4604247" y="1819789"/>
            <a:ext cx="1890000"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27" name="Google Shape;327;p40"/>
          <p:cNvSpPr/>
          <p:nvPr/>
        </p:nvSpPr>
        <p:spPr>
          <a:xfrm>
            <a:off x="673283" y="1950244"/>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28" name="Google Shape;328;p40"/>
          <p:cNvSpPr/>
          <p:nvPr/>
        </p:nvSpPr>
        <p:spPr>
          <a:xfrm>
            <a:off x="6777923" y="1956818"/>
            <a:ext cx="270000" cy="270000"/>
          </a:xfrm>
          <a:prstGeom prst="ellipse">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29" name="Google Shape;329;p40"/>
          <p:cNvSpPr/>
          <p:nvPr/>
        </p:nvSpPr>
        <p:spPr>
          <a:xfrm>
            <a:off x="4719917" y="1957683"/>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330" name="Google Shape;330;p40"/>
          <p:cNvPicPr preferRelativeResize="0"/>
          <p:nvPr/>
        </p:nvPicPr>
        <p:blipFill rotWithShape="1">
          <a:blip r:embed="rId2">
            <a:alphaModFix/>
          </a:blip>
          <a:srcRect b="0" l="0" r="0" t="0"/>
          <a:stretch/>
        </p:blipFill>
        <p:spPr>
          <a:xfrm>
            <a:off x="755392" y="2035413"/>
            <a:ext cx="105782" cy="96876"/>
          </a:xfrm>
          <a:prstGeom prst="rect">
            <a:avLst/>
          </a:prstGeom>
          <a:noFill/>
          <a:ln>
            <a:noFill/>
          </a:ln>
        </p:spPr>
      </p:pic>
      <p:sp>
        <p:nvSpPr>
          <p:cNvPr id="331" name="Google Shape;331;p40"/>
          <p:cNvSpPr/>
          <p:nvPr/>
        </p:nvSpPr>
        <p:spPr>
          <a:xfrm>
            <a:off x="2681861" y="1946687"/>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332" name="Google Shape;332;p40"/>
          <p:cNvPicPr preferRelativeResize="0"/>
          <p:nvPr/>
        </p:nvPicPr>
        <p:blipFill rotWithShape="1">
          <a:blip r:embed="rId2">
            <a:alphaModFix/>
          </a:blip>
          <a:srcRect b="0" l="0" r="0" t="0"/>
          <a:stretch/>
        </p:blipFill>
        <p:spPr>
          <a:xfrm>
            <a:off x="2788684" y="2028697"/>
            <a:ext cx="105782" cy="96876"/>
          </a:xfrm>
          <a:prstGeom prst="rect">
            <a:avLst/>
          </a:prstGeom>
          <a:noFill/>
          <a:ln>
            <a:noFill/>
          </a:ln>
        </p:spPr>
      </p:pic>
      <p:pic>
        <p:nvPicPr>
          <p:cNvPr id="333" name="Google Shape;333;p40"/>
          <p:cNvPicPr preferRelativeResize="0"/>
          <p:nvPr/>
        </p:nvPicPr>
        <p:blipFill rotWithShape="1">
          <a:blip r:embed="rId2">
            <a:alphaModFix/>
          </a:blip>
          <a:srcRect b="0" l="0" r="0" t="0"/>
          <a:stretch/>
        </p:blipFill>
        <p:spPr>
          <a:xfrm>
            <a:off x="6860032" y="2040628"/>
            <a:ext cx="105782" cy="96876"/>
          </a:xfrm>
          <a:prstGeom prst="rect">
            <a:avLst/>
          </a:prstGeom>
          <a:noFill/>
          <a:ln>
            <a:noFill/>
          </a:ln>
        </p:spPr>
      </p:pic>
      <p:pic>
        <p:nvPicPr>
          <p:cNvPr id="334" name="Google Shape;334;p40"/>
          <p:cNvPicPr preferRelativeResize="0"/>
          <p:nvPr/>
        </p:nvPicPr>
        <p:blipFill rotWithShape="1">
          <a:blip r:embed="rId2">
            <a:alphaModFix/>
          </a:blip>
          <a:srcRect b="0" l="0" r="0" t="0"/>
          <a:stretch/>
        </p:blipFill>
        <p:spPr>
          <a:xfrm>
            <a:off x="4802026" y="2044245"/>
            <a:ext cx="105782" cy="96876"/>
          </a:xfrm>
          <a:prstGeom prst="rect">
            <a:avLst/>
          </a:prstGeom>
          <a:noFill/>
          <a:ln>
            <a:noFill/>
          </a:ln>
        </p:spPr>
      </p:pic>
      <p:pic>
        <p:nvPicPr>
          <p:cNvPr id="335" name="Google Shape;335;p40"/>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p:cSld name="2_Divider">
    <p:spTree>
      <p:nvGrpSpPr>
        <p:cNvPr id="21" name="Shape 21"/>
        <p:cNvGrpSpPr/>
        <p:nvPr/>
      </p:nvGrpSpPr>
      <p:grpSpPr>
        <a:xfrm>
          <a:off x="0" y="0"/>
          <a:ext cx="0" cy="0"/>
          <a:chOff x="0" y="0"/>
          <a:chExt cx="0" cy="0"/>
        </a:xfrm>
      </p:grpSpPr>
      <p:sp>
        <p:nvSpPr>
          <p:cNvPr id="22" name="Google Shape;22;p35"/>
          <p:cNvSpPr/>
          <p:nvPr>
            <p:ph idx="2" type="pic"/>
          </p:nvPr>
        </p:nvSpPr>
        <p:spPr>
          <a:xfrm>
            <a:off x="0" y="0"/>
            <a:ext cx="9144000" cy="5143500"/>
          </a:xfrm>
          <a:prstGeom prst="rect">
            <a:avLst/>
          </a:prstGeom>
          <a:noFill/>
          <a:ln>
            <a:noFill/>
          </a:ln>
        </p:spPr>
      </p:sp>
      <p:sp>
        <p:nvSpPr>
          <p:cNvPr id="23" name="Google Shape;23;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4" name="Google Shape;24;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25" name="Google Shape;25;p35"/>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26" name="Google Shape;26;p35"/>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IN" sz="1400" u="none" cap="none" strike="noStrike">
                <a:solidFill>
                  <a:schemeClr val="lt1"/>
                </a:solidFill>
                <a:latin typeface="Proxima Nova"/>
                <a:ea typeface="Proxima Nova"/>
                <a:cs typeface="Proxima Nova"/>
                <a:sym typeface="Proxima Nova"/>
              </a:rPr>
              <a:t>Edit Master text styles</a:t>
            </a:r>
            <a:endParaRPr b="0" i="0" sz="1800" u="none" cap="none" strike="noStrike">
              <a:solidFill>
                <a:schemeClr val="dk1"/>
              </a:solidFill>
              <a:latin typeface="Calibri"/>
              <a:ea typeface="Calibri"/>
              <a:cs typeface="Calibri"/>
              <a:sym typeface="Calibri"/>
            </a:endParaRPr>
          </a:p>
        </p:txBody>
      </p:sp>
      <p:pic>
        <p:nvPicPr>
          <p:cNvPr id="27" name="Google Shape;27;p35"/>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28" name="Google Shape;28;p35"/>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IN" sz="1400" u="none" cap="none" strike="noStrike">
                <a:solidFill>
                  <a:schemeClr val="lt1"/>
                </a:solidFill>
                <a:latin typeface="Proxima Nova"/>
                <a:ea typeface="Proxima Nova"/>
                <a:cs typeface="Proxima Nova"/>
                <a:sym typeface="Proxima Nova"/>
              </a:rPr>
              <a:t>Edit Master text styles</a:t>
            </a:r>
            <a:endParaRPr b="0" i="0" sz="1800" u="none" cap="none" strike="noStrike">
              <a:solidFill>
                <a:schemeClr val="dk1"/>
              </a:solidFill>
              <a:latin typeface="Calibri"/>
              <a:ea typeface="Calibri"/>
              <a:cs typeface="Calibri"/>
              <a:sym typeface="Calibri"/>
            </a:endParaRPr>
          </a:p>
        </p:txBody>
      </p:sp>
    </p:spTree>
  </p:cSld>
  <p:clrMapOvr>
    <a:masterClrMapping/>
  </p:clrMapOvr>
  <p:extLst>
    <p:ext uri="{DCECCB84-F9BA-43D5-87BE-67443E8EF086}">
      <p15:sldGuideLst>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p:cSld name="1_Divider">
    <p:spTree>
      <p:nvGrpSpPr>
        <p:cNvPr id="336" name="Shape 336"/>
        <p:cNvGrpSpPr/>
        <p:nvPr/>
      </p:nvGrpSpPr>
      <p:grpSpPr>
        <a:xfrm>
          <a:off x="0" y="0"/>
          <a:ext cx="0" cy="0"/>
          <a:chOff x="0" y="0"/>
          <a:chExt cx="0" cy="0"/>
        </a:xfrm>
      </p:grpSpPr>
      <p:sp>
        <p:nvSpPr>
          <p:cNvPr id="337" name="Google Shape;337;p53"/>
          <p:cNvSpPr/>
          <p:nvPr>
            <p:ph idx="2" type="pic"/>
          </p:nvPr>
        </p:nvSpPr>
        <p:spPr>
          <a:xfrm>
            <a:off x="0" y="0"/>
            <a:ext cx="9144000" cy="5143500"/>
          </a:xfrm>
          <a:prstGeom prst="rect">
            <a:avLst/>
          </a:prstGeom>
          <a:noFill/>
          <a:ln>
            <a:noFill/>
          </a:ln>
        </p:spPr>
      </p:sp>
      <p:sp>
        <p:nvSpPr>
          <p:cNvPr id="338" name="Google Shape;338;p5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9" name="Google Shape;339;p5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340" name="Google Shape;340;p53"/>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341" name="Google Shape;341;p53"/>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IN" sz="1400" u="none" cap="none" strike="noStrike">
                <a:solidFill>
                  <a:schemeClr val="lt1"/>
                </a:solidFill>
                <a:latin typeface="Proxima Nova"/>
                <a:ea typeface="Proxima Nova"/>
                <a:cs typeface="Proxima Nova"/>
                <a:sym typeface="Proxima Nova"/>
              </a:rPr>
              <a:t>Edit Master text styles</a:t>
            </a:r>
            <a:endParaRPr b="0" i="0" sz="1400" u="none" cap="none" strike="noStrike">
              <a:solidFill>
                <a:srgbClr val="000000"/>
              </a:solidFill>
              <a:latin typeface="Arial"/>
              <a:ea typeface="Arial"/>
              <a:cs typeface="Arial"/>
              <a:sym typeface="Arial"/>
            </a:endParaRPr>
          </a:p>
        </p:txBody>
      </p:sp>
      <p:pic>
        <p:nvPicPr>
          <p:cNvPr id="342" name="Google Shape;342;p53"/>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343" name="Google Shape;343;p53"/>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IN" sz="1400" u="none" cap="none" strike="noStrike">
                <a:solidFill>
                  <a:schemeClr val="lt1"/>
                </a:solidFill>
                <a:latin typeface="Proxima Nova"/>
                <a:ea typeface="Proxima Nova"/>
                <a:cs typeface="Proxima Nova"/>
                <a:sym typeface="Proxima Nova"/>
              </a:rPr>
              <a:t>Edit Master text styles</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picture with caption" showMasterSp="0">
  <p:cSld name="Title and 3 picture with caption">
    <p:spTree>
      <p:nvGrpSpPr>
        <p:cNvPr id="344" name="Shape 344"/>
        <p:cNvGrpSpPr/>
        <p:nvPr/>
      </p:nvGrpSpPr>
      <p:grpSpPr>
        <a:xfrm>
          <a:off x="0" y="0"/>
          <a:ext cx="0" cy="0"/>
          <a:chOff x="0" y="0"/>
          <a:chExt cx="0" cy="0"/>
        </a:xfrm>
      </p:grpSpPr>
      <p:sp>
        <p:nvSpPr>
          <p:cNvPr id="345" name="Google Shape;345;p54"/>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46" name="Google Shape;346;p54"/>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47" name="Google Shape;347;p54"/>
          <p:cNvSpPr txBox="1"/>
          <p:nvPr>
            <p:ph type="title"/>
          </p:nvPr>
        </p:nvSpPr>
        <p:spPr>
          <a:xfrm>
            <a:off x="629841" y="600075"/>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8" name="Google Shape;348;p54"/>
          <p:cNvSpPr/>
          <p:nvPr>
            <p:ph idx="2" type="pic"/>
          </p:nvPr>
        </p:nvSpPr>
        <p:spPr>
          <a:xfrm>
            <a:off x="1445363" y="1382268"/>
            <a:ext cx="1668121" cy="1946672"/>
          </a:xfrm>
          <a:prstGeom prst="rect">
            <a:avLst/>
          </a:prstGeom>
          <a:noFill/>
          <a:ln>
            <a:noFill/>
          </a:ln>
          <a:effectLst>
            <a:outerShdw blurRad="50800" rotWithShape="0" algn="r" dir="10800000" dist="38100">
              <a:srgbClr val="000000">
                <a:alpha val="40000"/>
              </a:srgbClr>
            </a:outerShdw>
          </a:effectLst>
        </p:spPr>
      </p:sp>
      <p:sp>
        <p:nvSpPr>
          <p:cNvPr id="349" name="Google Shape;349;p54"/>
          <p:cNvSpPr/>
          <p:nvPr>
            <p:ph idx="3" type="pic"/>
          </p:nvPr>
        </p:nvSpPr>
        <p:spPr>
          <a:xfrm>
            <a:off x="3744984" y="1382268"/>
            <a:ext cx="1654032" cy="1946672"/>
          </a:xfrm>
          <a:prstGeom prst="rect">
            <a:avLst/>
          </a:prstGeom>
          <a:noFill/>
          <a:ln>
            <a:noFill/>
          </a:ln>
          <a:effectLst>
            <a:outerShdw blurRad="50800" rotWithShape="0" algn="r" dir="10800000" dist="38100">
              <a:srgbClr val="000000">
                <a:alpha val="40000"/>
              </a:srgbClr>
            </a:outerShdw>
          </a:effectLst>
        </p:spPr>
      </p:sp>
      <p:sp>
        <p:nvSpPr>
          <p:cNvPr id="350" name="Google Shape;350;p54"/>
          <p:cNvSpPr/>
          <p:nvPr>
            <p:ph idx="4" type="pic"/>
          </p:nvPr>
        </p:nvSpPr>
        <p:spPr>
          <a:xfrm>
            <a:off x="6055443" y="1382268"/>
            <a:ext cx="1654032" cy="1946672"/>
          </a:xfrm>
          <a:prstGeom prst="rect">
            <a:avLst/>
          </a:prstGeom>
          <a:noFill/>
          <a:ln>
            <a:noFill/>
          </a:ln>
          <a:effectLst>
            <a:outerShdw blurRad="50800" rotWithShape="0" algn="r" dir="10800000" dist="38100">
              <a:srgbClr val="000000">
                <a:alpha val="40000"/>
              </a:srgbClr>
            </a:outerShdw>
          </a:effectLst>
        </p:spPr>
      </p:sp>
      <p:sp>
        <p:nvSpPr>
          <p:cNvPr id="351" name="Google Shape;351;p54"/>
          <p:cNvSpPr txBox="1"/>
          <p:nvPr>
            <p:ph idx="1" type="body"/>
          </p:nvPr>
        </p:nvSpPr>
        <p:spPr>
          <a:xfrm>
            <a:off x="1439466" y="3519224"/>
            <a:ext cx="1674019" cy="27648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2" name="Google Shape;352;p54"/>
          <p:cNvSpPr txBox="1"/>
          <p:nvPr>
            <p:ph idx="5" type="body"/>
          </p:nvPr>
        </p:nvSpPr>
        <p:spPr>
          <a:xfrm>
            <a:off x="3744985" y="3519224"/>
            <a:ext cx="1654032" cy="27648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3" name="Google Shape;353;p54"/>
          <p:cNvSpPr txBox="1"/>
          <p:nvPr>
            <p:ph idx="6" type="body"/>
          </p:nvPr>
        </p:nvSpPr>
        <p:spPr>
          <a:xfrm>
            <a:off x="6050503" y="3519223"/>
            <a:ext cx="1654032" cy="28396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4" name="Google Shape;354;p54"/>
          <p:cNvSpPr txBox="1"/>
          <p:nvPr>
            <p:ph idx="7" type="body"/>
          </p:nvPr>
        </p:nvSpPr>
        <p:spPr>
          <a:xfrm>
            <a:off x="1439863" y="3862520"/>
            <a:ext cx="1674019"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5" name="Google Shape;355;p54"/>
          <p:cNvSpPr txBox="1"/>
          <p:nvPr>
            <p:ph idx="8" type="body"/>
          </p:nvPr>
        </p:nvSpPr>
        <p:spPr>
          <a:xfrm>
            <a:off x="3735388" y="3862520"/>
            <a:ext cx="1674019"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6" name="Google Shape;356;p54"/>
          <p:cNvSpPr txBox="1"/>
          <p:nvPr>
            <p:ph idx="9" type="body"/>
          </p:nvPr>
        </p:nvSpPr>
        <p:spPr>
          <a:xfrm>
            <a:off x="6050502" y="3862520"/>
            <a:ext cx="1658973"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7" name="Google Shape;357;p5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5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359" name="Google Shape;359;p54"/>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pictures" showMasterSp="0">
  <p:cSld name="Title and 2 pictures">
    <p:spTree>
      <p:nvGrpSpPr>
        <p:cNvPr id="360" name="Shape 360"/>
        <p:cNvGrpSpPr/>
        <p:nvPr/>
      </p:nvGrpSpPr>
      <p:grpSpPr>
        <a:xfrm>
          <a:off x="0" y="0"/>
          <a:ext cx="0" cy="0"/>
          <a:chOff x="0" y="0"/>
          <a:chExt cx="0" cy="0"/>
        </a:xfrm>
      </p:grpSpPr>
      <p:sp>
        <p:nvSpPr>
          <p:cNvPr id="361" name="Google Shape;361;p55"/>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62" name="Google Shape;362;p55"/>
          <p:cNvSpPr txBox="1"/>
          <p:nvPr>
            <p:ph type="title"/>
          </p:nvPr>
        </p:nvSpPr>
        <p:spPr>
          <a:xfrm>
            <a:off x="642473" y="546498"/>
            <a:ext cx="5902706" cy="56792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3" name="Google Shape;363;p55"/>
          <p:cNvSpPr/>
          <p:nvPr/>
        </p:nvSpPr>
        <p:spPr>
          <a:xfrm>
            <a:off x="4599929" y="1870236"/>
            <a:ext cx="3921771" cy="2322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64" name="Google Shape;364;p55"/>
          <p:cNvSpPr/>
          <p:nvPr>
            <p:ph idx="2" type="pic"/>
          </p:nvPr>
        </p:nvSpPr>
        <p:spPr>
          <a:xfrm>
            <a:off x="4599929" y="1868092"/>
            <a:ext cx="3921771" cy="2325290"/>
          </a:xfrm>
          <a:prstGeom prst="rect">
            <a:avLst/>
          </a:prstGeom>
          <a:noFill/>
          <a:ln>
            <a:noFill/>
          </a:ln>
        </p:spPr>
      </p:sp>
      <p:sp>
        <p:nvSpPr>
          <p:cNvPr id="365" name="Google Shape;365;p55"/>
          <p:cNvSpPr/>
          <p:nvPr>
            <p:ph idx="3" type="pic"/>
          </p:nvPr>
        </p:nvSpPr>
        <p:spPr>
          <a:xfrm>
            <a:off x="621848" y="1868091"/>
            <a:ext cx="2592000" cy="783000"/>
          </a:xfrm>
          <a:prstGeom prst="rect">
            <a:avLst/>
          </a:prstGeom>
          <a:noFill/>
          <a:ln>
            <a:noFill/>
          </a:ln>
        </p:spPr>
      </p:sp>
      <p:sp>
        <p:nvSpPr>
          <p:cNvPr id="366" name="Google Shape;366;p55"/>
          <p:cNvSpPr txBox="1"/>
          <p:nvPr>
            <p:ph idx="1" type="body"/>
          </p:nvPr>
        </p:nvSpPr>
        <p:spPr>
          <a:xfrm>
            <a:off x="629841" y="3145632"/>
            <a:ext cx="3343275" cy="28396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7" name="Google Shape;367;p55"/>
          <p:cNvSpPr txBox="1"/>
          <p:nvPr>
            <p:ph idx="4" type="body"/>
          </p:nvPr>
        </p:nvSpPr>
        <p:spPr>
          <a:xfrm>
            <a:off x="635000" y="3515616"/>
            <a:ext cx="3343275" cy="28396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310"/>
              <a:buFont typeface="Arial"/>
              <a:buNone/>
              <a:defRPr b="0" i="0" sz="131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8" name="Google Shape;368;p55"/>
          <p:cNvSpPr txBox="1"/>
          <p:nvPr>
            <p:ph idx="10" type="dt"/>
          </p:nvPr>
        </p:nvSpPr>
        <p:spPr>
          <a:xfrm>
            <a:off x="642473"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p55"/>
          <p:cNvSpPr txBox="1"/>
          <p:nvPr>
            <p:ph idx="12" type="sldNum"/>
          </p:nvPr>
        </p:nvSpPr>
        <p:spPr>
          <a:xfrm>
            <a:off x="6466042"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370" name="Google Shape;370;p55"/>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371" name="Google Shape;371;p55"/>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72" name="Google Shape;372;p55"/>
          <p:cNvSpPr/>
          <p:nvPr/>
        </p:nvSpPr>
        <p:spPr>
          <a:xfrm>
            <a:off x="4599929" y="1870236"/>
            <a:ext cx="3969000" cy="2322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373" name="Google Shape;373;p55"/>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cons and Content">
  <p:cSld name="Title, Icons and Content">
    <p:spTree>
      <p:nvGrpSpPr>
        <p:cNvPr id="374" name="Shape 374"/>
        <p:cNvGrpSpPr/>
        <p:nvPr/>
      </p:nvGrpSpPr>
      <p:grpSpPr>
        <a:xfrm>
          <a:off x="0" y="0"/>
          <a:ext cx="0" cy="0"/>
          <a:chOff x="0" y="0"/>
          <a:chExt cx="0" cy="0"/>
        </a:xfrm>
      </p:grpSpPr>
      <p:pic>
        <p:nvPicPr>
          <p:cNvPr id="375" name="Google Shape;375;p56"/>
          <p:cNvPicPr preferRelativeResize="0"/>
          <p:nvPr/>
        </p:nvPicPr>
        <p:blipFill rotWithShape="1">
          <a:blip r:embed="rId2">
            <a:alphaModFix/>
          </a:blip>
          <a:srcRect b="0" l="0" r="0" t="0"/>
          <a:stretch/>
        </p:blipFill>
        <p:spPr>
          <a:xfrm>
            <a:off x="417869" y="988850"/>
            <a:ext cx="402337" cy="402337"/>
          </a:xfrm>
          <a:prstGeom prst="rect">
            <a:avLst/>
          </a:prstGeom>
          <a:noFill/>
          <a:ln>
            <a:noFill/>
          </a:ln>
        </p:spPr>
      </p:pic>
      <p:pic>
        <p:nvPicPr>
          <p:cNvPr id="376" name="Google Shape;376;p56"/>
          <p:cNvPicPr preferRelativeResize="0"/>
          <p:nvPr/>
        </p:nvPicPr>
        <p:blipFill rotWithShape="1">
          <a:blip r:embed="rId3">
            <a:alphaModFix/>
          </a:blip>
          <a:srcRect b="0" l="0" r="0" t="0"/>
          <a:stretch/>
        </p:blipFill>
        <p:spPr>
          <a:xfrm>
            <a:off x="417869" y="1469040"/>
            <a:ext cx="402337" cy="402337"/>
          </a:xfrm>
          <a:prstGeom prst="rect">
            <a:avLst/>
          </a:prstGeom>
          <a:noFill/>
          <a:ln>
            <a:noFill/>
          </a:ln>
        </p:spPr>
      </p:pic>
      <p:pic>
        <p:nvPicPr>
          <p:cNvPr id="377" name="Google Shape;377;p56"/>
          <p:cNvPicPr preferRelativeResize="0"/>
          <p:nvPr/>
        </p:nvPicPr>
        <p:blipFill rotWithShape="1">
          <a:blip r:embed="rId4">
            <a:alphaModFix/>
          </a:blip>
          <a:srcRect b="0" l="0" r="0" t="0"/>
          <a:stretch/>
        </p:blipFill>
        <p:spPr>
          <a:xfrm>
            <a:off x="417869" y="1948824"/>
            <a:ext cx="402337" cy="400051"/>
          </a:xfrm>
          <a:prstGeom prst="rect">
            <a:avLst/>
          </a:prstGeom>
          <a:noFill/>
          <a:ln>
            <a:noFill/>
          </a:ln>
        </p:spPr>
      </p:pic>
      <p:pic>
        <p:nvPicPr>
          <p:cNvPr id="378" name="Google Shape;378;p56"/>
          <p:cNvPicPr preferRelativeResize="0"/>
          <p:nvPr/>
        </p:nvPicPr>
        <p:blipFill rotWithShape="1">
          <a:blip r:embed="rId5">
            <a:alphaModFix/>
          </a:blip>
          <a:srcRect b="0" l="0" r="0" t="0"/>
          <a:stretch/>
        </p:blipFill>
        <p:spPr>
          <a:xfrm>
            <a:off x="417869" y="2427167"/>
            <a:ext cx="402337" cy="402337"/>
          </a:xfrm>
          <a:prstGeom prst="rect">
            <a:avLst/>
          </a:prstGeom>
          <a:noFill/>
          <a:ln>
            <a:noFill/>
          </a:ln>
        </p:spPr>
      </p:pic>
      <p:pic>
        <p:nvPicPr>
          <p:cNvPr id="379" name="Google Shape;379;p56"/>
          <p:cNvPicPr preferRelativeResize="0"/>
          <p:nvPr/>
        </p:nvPicPr>
        <p:blipFill rotWithShape="1">
          <a:blip r:embed="rId6">
            <a:alphaModFix/>
          </a:blip>
          <a:srcRect b="0" l="0" r="0" t="0"/>
          <a:stretch/>
        </p:blipFill>
        <p:spPr>
          <a:xfrm>
            <a:off x="417868" y="2907797"/>
            <a:ext cx="402337" cy="402337"/>
          </a:xfrm>
          <a:prstGeom prst="rect">
            <a:avLst/>
          </a:prstGeom>
          <a:noFill/>
          <a:ln>
            <a:noFill/>
          </a:ln>
        </p:spPr>
      </p:pic>
      <p:sp>
        <p:nvSpPr>
          <p:cNvPr id="380" name="Google Shape;380;p56"/>
          <p:cNvSpPr txBox="1"/>
          <p:nvPr>
            <p:ph idx="1" type="body"/>
          </p:nvPr>
        </p:nvSpPr>
        <p:spPr>
          <a:xfrm>
            <a:off x="878243" y="1572506"/>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1" name="Google Shape;381;p56"/>
          <p:cNvSpPr txBox="1"/>
          <p:nvPr>
            <p:ph idx="2" type="body"/>
          </p:nvPr>
        </p:nvSpPr>
        <p:spPr>
          <a:xfrm>
            <a:off x="878243" y="1088140"/>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2" name="Google Shape;382;p56"/>
          <p:cNvSpPr txBox="1"/>
          <p:nvPr>
            <p:ph idx="3" type="body"/>
          </p:nvPr>
        </p:nvSpPr>
        <p:spPr>
          <a:xfrm>
            <a:off x="878243" y="2046971"/>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3" name="Google Shape;383;p56"/>
          <p:cNvSpPr txBox="1"/>
          <p:nvPr>
            <p:ph idx="4" type="body"/>
          </p:nvPr>
        </p:nvSpPr>
        <p:spPr>
          <a:xfrm>
            <a:off x="878243" y="2528954"/>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4" name="Google Shape;384;p56"/>
          <p:cNvSpPr txBox="1"/>
          <p:nvPr>
            <p:ph idx="5" type="body"/>
          </p:nvPr>
        </p:nvSpPr>
        <p:spPr>
          <a:xfrm>
            <a:off x="878243" y="3005394"/>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5" name="Google Shape;385;p56"/>
          <p:cNvSpPr txBox="1"/>
          <p:nvPr>
            <p:ph idx="6" type="body"/>
          </p:nvPr>
        </p:nvSpPr>
        <p:spPr>
          <a:xfrm>
            <a:off x="4359486" y="1572507"/>
            <a:ext cx="2413617" cy="23198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6" name="Google Shape;386;p56"/>
          <p:cNvSpPr txBox="1"/>
          <p:nvPr>
            <p:ph idx="7" type="body"/>
          </p:nvPr>
        </p:nvSpPr>
        <p:spPr>
          <a:xfrm>
            <a:off x="4359486" y="1088140"/>
            <a:ext cx="2413617" cy="2418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7" name="Google Shape;387;p56"/>
          <p:cNvSpPr txBox="1"/>
          <p:nvPr>
            <p:ph idx="8" type="body"/>
          </p:nvPr>
        </p:nvSpPr>
        <p:spPr>
          <a:xfrm>
            <a:off x="4359486" y="2046971"/>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8" name="Google Shape;388;p56"/>
          <p:cNvSpPr txBox="1"/>
          <p:nvPr>
            <p:ph idx="9" type="body"/>
          </p:nvPr>
        </p:nvSpPr>
        <p:spPr>
          <a:xfrm>
            <a:off x="4359486" y="2528954"/>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9" name="Google Shape;389;p56"/>
          <p:cNvSpPr txBox="1"/>
          <p:nvPr>
            <p:ph idx="13" type="body"/>
          </p:nvPr>
        </p:nvSpPr>
        <p:spPr>
          <a:xfrm>
            <a:off x="4359486" y="3005394"/>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90" name="Google Shape;390;p5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p5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392" name="Google Shape;392;p56"/>
          <p:cNvPicPr preferRelativeResize="0"/>
          <p:nvPr/>
        </p:nvPicPr>
        <p:blipFill rotWithShape="1">
          <a:blip r:embed="rId2">
            <a:alphaModFix/>
          </a:blip>
          <a:srcRect b="0" l="0" r="0" t="0"/>
          <a:stretch/>
        </p:blipFill>
        <p:spPr>
          <a:xfrm>
            <a:off x="420427" y="997235"/>
            <a:ext cx="402337" cy="402337"/>
          </a:xfrm>
          <a:prstGeom prst="rect">
            <a:avLst/>
          </a:prstGeom>
          <a:noFill/>
          <a:ln>
            <a:noFill/>
          </a:ln>
        </p:spPr>
      </p:pic>
      <p:pic>
        <p:nvPicPr>
          <p:cNvPr id="393" name="Google Shape;393;p56"/>
          <p:cNvPicPr preferRelativeResize="0"/>
          <p:nvPr/>
        </p:nvPicPr>
        <p:blipFill rotWithShape="1">
          <a:blip r:embed="rId3">
            <a:alphaModFix/>
          </a:blip>
          <a:srcRect b="0" l="0" r="0" t="0"/>
          <a:stretch/>
        </p:blipFill>
        <p:spPr>
          <a:xfrm>
            <a:off x="420427" y="1477425"/>
            <a:ext cx="402337" cy="402337"/>
          </a:xfrm>
          <a:prstGeom prst="rect">
            <a:avLst/>
          </a:prstGeom>
          <a:noFill/>
          <a:ln>
            <a:noFill/>
          </a:ln>
        </p:spPr>
      </p:pic>
      <p:pic>
        <p:nvPicPr>
          <p:cNvPr id="394" name="Google Shape;394;p56"/>
          <p:cNvPicPr preferRelativeResize="0"/>
          <p:nvPr/>
        </p:nvPicPr>
        <p:blipFill rotWithShape="1">
          <a:blip r:embed="rId4">
            <a:alphaModFix/>
          </a:blip>
          <a:srcRect b="0" l="0" r="0" t="0"/>
          <a:stretch/>
        </p:blipFill>
        <p:spPr>
          <a:xfrm>
            <a:off x="420427" y="1957209"/>
            <a:ext cx="402337" cy="400051"/>
          </a:xfrm>
          <a:prstGeom prst="rect">
            <a:avLst/>
          </a:prstGeom>
          <a:noFill/>
          <a:ln>
            <a:noFill/>
          </a:ln>
        </p:spPr>
      </p:pic>
      <p:pic>
        <p:nvPicPr>
          <p:cNvPr id="395" name="Google Shape;395;p56"/>
          <p:cNvPicPr preferRelativeResize="0"/>
          <p:nvPr/>
        </p:nvPicPr>
        <p:blipFill rotWithShape="1">
          <a:blip r:embed="rId5">
            <a:alphaModFix/>
          </a:blip>
          <a:srcRect b="0" l="0" r="0" t="0"/>
          <a:stretch/>
        </p:blipFill>
        <p:spPr>
          <a:xfrm>
            <a:off x="420427" y="2435552"/>
            <a:ext cx="402337" cy="402337"/>
          </a:xfrm>
          <a:prstGeom prst="rect">
            <a:avLst/>
          </a:prstGeom>
          <a:noFill/>
          <a:ln>
            <a:noFill/>
          </a:ln>
        </p:spPr>
      </p:pic>
      <p:pic>
        <p:nvPicPr>
          <p:cNvPr id="396" name="Google Shape;396;p56"/>
          <p:cNvPicPr preferRelativeResize="0"/>
          <p:nvPr/>
        </p:nvPicPr>
        <p:blipFill rotWithShape="1">
          <a:blip r:embed="rId6">
            <a:alphaModFix/>
          </a:blip>
          <a:srcRect b="0" l="0" r="0" t="0"/>
          <a:stretch/>
        </p:blipFill>
        <p:spPr>
          <a:xfrm>
            <a:off x="420426" y="2916182"/>
            <a:ext cx="402337" cy="402337"/>
          </a:xfrm>
          <a:prstGeom prst="rect">
            <a:avLst/>
          </a:prstGeom>
          <a:noFill/>
          <a:ln>
            <a:noFill/>
          </a:ln>
        </p:spPr>
      </p:pic>
      <p:pic>
        <p:nvPicPr>
          <p:cNvPr id="397" name="Google Shape;397;p56"/>
          <p:cNvPicPr preferRelativeResize="0"/>
          <p:nvPr/>
        </p:nvPicPr>
        <p:blipFill rotWithShape="1">
          <a:blip r:embed="rId7">
            <a:alphaModFix/>
          </a:blip>
          <a:srcRect b="0" l="0" r="0" t="0"/>
          <a:stretch/>
        </p:blipFill>
        <p:spPr>
          <a:xfrm>
            <a:off x="3874155" y="997235"/>
            <a:ext cx="402337" cy="402337"/>
          </a:xfrm>
          <a:prstGeom prst="rect">
            <a:avLst/>
          </a:prstGeom>
          <a:noFill/>
          <a:ln>
            <a:noFill/>
          </a:ln>
        </p:spPr>
      </p:pic>
      <p:pic>
        <p:nvPicPr>
          <p:cNvPr id="398" name="Google Shape;398;p56"/>
          <p:cNvPicPr preferRelativeResize="0"/>
          <p:nvPr/>
        </p:nvPicPr>
        <p:blipFill rotWithShape="1">
          <a:blip r:embed="rId8">
            <a:alphaModFix/>
          </a:blip>
          <a:srcRect b="0" l="0" r="0" t="0"/>
          <a:stretch/>
        </p:blipFill>
        <p:spPr>
          <a:xfrm>
            <a:off x="3874154" y="1477425"/>
            <a:ext cx="402337" cy="402337"/>
          </a:xfrm>
          <a:prstGeom prst="rect">
            <a:avLst/>
          </a:prstGeom>
          <a:noFill/>
          <a:ln>
            <a:noFill/>
          </a:ln>
        </p:spPr>
      </p:pic>
      <p:pic>
        <p:nvPicPr>
          <p:cNvPr id="399" name="Google Shape;399;p56"/>
          <p:cNvPicPr preferRelativeResize="0"/>
          <p:nvPr/>
        </p:nvPicPr>
        <p:blipFill rotWithShape="1">
          <a:blip r:embed="rId9">
            <a:alphaModFix/>
          </a:blip>
          <a:srcRect b="0" l="0" r="0" t="0"/>
          <a:stretch/>
        </p:blipFill>
        <p:spPr>
          <a:xfrm>
            <a:off x="3874153" y="1957209"/>
            <a:ext cx="402337" cy="400051"/>
          </a:xfrm>
          <a:prstGeom prst="rect">
            <a:avLst/>
          </a:prstGeom>
          <a:noFill/>
          <a:ln>
            <a:noFill/>
          </a:ln>
        </p:spPr>
      </p:pic>
      <p:pic>
        <p:nvPicPr>
          <p:cNvPr id="400" name="Google Shape;400;p56"/>
          <p:cNvPicPr preferRelativeResize="0"/>
          <p:nvPr/>
        </p:nvPicPr>
        <p:blipFill rotWithShape="1">
          <a:blip r:embed="rId10">
            <a:alphaModFix/>
          </a:blip>
          <a:srcRect b="0" l="0" r="0" t="0"/>
          <a:stretch/>
        </p:blipFill>
        <p:spPr>
          <a:xfrm>
            <a:off x="3874153" y="2434706"/>
            <a:ext cx="402337" cy="402337"/>
          </a:xfrm>
          <a:prstGeom prst="rect">
            <a:avLst/>
          </a:prstGeom>
          <a:noFill/>
          <a:ln>
            <a:noFill/>
          </a:ln>
        </p:spPr>
      </p:pic>
      <p:pic>
        <p:nvPicPr>
          <p:cNvPr id="401" name="Google Shape;401;p56"/>
          <p:cNvPicPr preferRelativeResize="0"/>
          <p:nvPr/>
        </p:nvPicPr>
        <p:blipFill rotWithShape="1">
          <a:blip r:embed="rId11">
            <a:alphaModFix/>
          </a:blip>
          <a:srcRect b="0" l="0" r="0" t="0"/>
          <a:stretch/>
        </p:blipFill>
        <p:spPr>
          <a:xfrm>
            <a:off x="3874153" y="2914489"/>
            <a:ext cx="402337" cy="402337"/>
          </a:xfrm>
          <a:prstGeom prst="rect">
            <a:avLst/>
          </a:prstGeom>
          <a:noFill/>
          <a:ln>
            <a:noFill/>
          </a:ln>
        </p:spPr>
      </p:pic>
      <p:sp>
        <p:nvSpPr>
          <p:cNvPr id="402" name="Google Shape;402;p56"/>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03" name="Google Shape;403;p56"/>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04" name="Google Shape;404;p56"/>
          <p:cNvPicPr preferRelativeResize="0"/>
          <p:nvPr/>
        </p:nvPicPr>
        <p:blipFill rotWithShape="1">
          <a:blip r:embed="rId1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Header" showMasterSp="0">
  <p:cSld name="5_Section Header">
    <p:spTree>
      <p:nvGrpSpPr>
        <p:cNvPr id="405" name="Shape 405"/>
        <p:cNvGrpSpPr/>
        <p:nvPr/>
      </p:nvGrpSpPr>
      <p:grpSpPr>
        <a:xfrm>
          <a:off x="0" y="0"/>
          <a:ext cx="0" cy="0"/>
          <a:chOff x="0" y="0"/>
          <a:chExt cx="0" cy="0"/>
        </a:xfrm>
      </p:grpSpPr>
      <p:sp>
        <p:nvSpPr>
          <p:cNvPr id="406" name="Google Shape;406;p57"/>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07" name="Google Shape;407;p57"/>
          <p:cNvSpPr/>
          <p:nvPr/>
        </p:nvSpPr>
        <p:spPr>
          <a:xfrm>
            <a:off x="629841" y="2556933"/>
            <a:ext cx="7891859" cy="826623"/>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grpSp>
        <p:nvGrpSpPr>
          <p:cNvPr id="408" name="Google Shape;408;p57"/>
          <p:cNvGrpSpPr/>
          <p:nvPr/>
        </p:nvGrpSpPr>
        <p:grpSpPr>
          <a:xfrm>
            <a:off x="994787" y="3020755"/>
            <a:ext cx="775019" cy="174751"/>
            <a:chOff x="1326382" y="4041646"/>
            <a:chExt cx="2597497" cy="653143"/>
          </a:xfrm>
        </p:grpSpPr>
        <p:sp>
          <p:nvSpPr>
            <p:cNvPr id="409" name="Google Shape;409;p57"/>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10" name="Google Shape;410;p57"/>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11" name="Google Shape;411;p57"/>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12" name="Google Shape;412;p57"/>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13" name="Google Shape;413;p57"/>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grpSp>
      <p:sp>
        <p:nvSpPr>
          <p:cNvPr id="414" name="Google Shape;414;p57"/>
          <p:cNvSpPr txBox="1"/>
          <p:nvPr>
            <p:ph idx="1" type="body"/>
          </p:nvPr>
        </p:nvSpPr>
        <p:spPr>
          <a:xfrm>
            <a:off x="1029406"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5" name="Google Shape;415;p57"/>
          <p:cNvSpPr txBox="1"/>
          <p:nvPr>
            <p:ph idx="2" type="body"/>
          </p:nvPr>
        </p:nvSpPr>
        <p:spPr>
          <a:xfrm>
            <a:off x="1921844"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6" name="Google Shape;416;p57"/>
          <p:cNvSpPr txBox="1"/>
          <p:nvPr>
            <p:ph idx="3" type="body"/>
          </p:nvPr>
        </p:nvSpPr>
        <p:spPr>
          <a:xfrm>
            <a:off x="2868429" y="3714682"/>
            <a:ext cx="2471738" cy="1312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7" name="Google Shape;417;p57"/>
          <p:cNvSpPr txBox="1"/>
          <p:nvPr>
            <p:ph idx="10" type="dt"/>
          </p:nvPr>
        </p:nvSpPr>
        <p:spPr>
          <a:xfrm>
            <a:off x="636742"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8" name="Google Shape;418;p57"/>
          <p:cNvSpPr txBox="1"/>
          <p:nvPr>
            <p:ph idx="12" type="sldNum"/>
          </p:nvPr>
        </p:nvSpPr>
        <p:spPr>
          <a:xfrm>
            <a:off x="6466042"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419" name="Google Shape;419;p57"/>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420" name="Google Shape;420;p57"/>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21" name="Google Shape;421;p57"/>
          <p:cNvSpPr/>
          <p:nvPr/>
        </p:nvSpPr>
        <p:spPr>
          <a:xfrm>
            <a:off x="629841" y="2535239"/>
            <a:ext cx="7939088" cy="848318"/>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grpSp>
        <p:nvGrpSpPr>
          <p:cNvPr id="422" name="Google Shape;422;p57"/>
          <p:cNvGrpSpPr/>
          <p:nvPr/>
        </p:nvGrpSpPr>
        <p:grpSpPr>
          <a:xfrm>
            <a:off x="923664" y="3020755"/>
            <a:ext cx="775019" cy="174751"/>
            <a:chOff x="1326382" y="4041646"/>
            <a:chExt cx="2597497" cy="653143"/>
          </a:xfrm>
        </p:grpSpPr>
        <p:sp>
          <p:nvSpPr>
            <p:cNvPr id="423" name="Google Shape;423;p57"/>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24" name="Google Shape;424;p57"/>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25" name="Google Shape;425;p57"/>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26" name="Google Shape;426;p57"/>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27" name="Google Shape;427;p57"/>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grpSp>
      <p:sp>
        <p:nvSpPr>
          <p:cNvPr id="428" name="Google Shape;428;p57"/>
          <p:cNvSpPr txBox="1"/>
          <p:nvPr>
            <p:ph idx="4" type="body"/>
          </p:nvPr>
        </p:nvSpPr>
        <p:spPr>
          <a:xfrm>
            <a:off x="958283"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9" name="Google Shape;429;p57"/>
          <p:cNvSpPr txBox="1"/>
          <p:nvPr>
            <p:ph idx="5" type="body"/>
          </p:nvPr>
        </p:nvSpPr>
        <p:spPr>
          <a:xfrm>
            <a:off x="1850721"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0" name="Google Shape;430;p57"/>
          <p:cNvSpPr txBox="1"/>
          <p:nvPr>
            <p:ph type="title"/>
          </p:nvPr>
        </p:nvSpPr>
        <p:spPr>
          <a:xfrm>
            <a:off x="630238" y="600075"/>
            <a:ext cx="6246812" cy="44397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31" name="Google Shape;431;p57"/>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Imeline Infographic" showMasterSp="0">
  <p:cSld name="Title and TImeline Infographic">
    <p:spTree>
      <p:nvGrpSpPr>
        <p:cNvPr id="432" name="Shape 432"/>
        <p:cNvGrpSpPr/>
        <p:nvPr/>
      </p:nvGrpSpPr>
      <p:grpSpPr>
        <a:xfrm>
          <a:off x="0" y="0"/>
          <a:ext cx="0" cy="0"/>
          <a:chOff x="0" y="0"/>
          <a:chExt cx="0" cy="0"/>
        </a:xfrm>
      </p:grpSpPr>
      <p:sp>
        <p:nvSpPr>
          <p:cNvPr id="433" name="Google Shape;433;p5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4" name="Google Shape;434;p5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435" name="Google Shape;435;p58"/>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436" name="Google Shape;436;p58"/>
          <p:cNvSpPr txBox="1"/>
          <p:nvPr>
            <p:ph idx="1" type="body"/>
          </p:nvPr>
        </p:nvSpPr>
        <p:spPr>
          <a:xfrm>
            <a:off x="991750"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2000"/>
              <a:buFont typeface="Arial"/>
              <a:buNone/>
              <a:defRPr b="1" i="0" sz="20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7" name="Google Shape;437;p58"/>
          <p:cNvSpPr txBox="1"/>
          <p:nvPr>
            <p:ph idx="2" type="body"/>
          </p:nvPr>
        </p:nvSpPr>
        <p:spPr>
          <a:xfrm>
            <a:off x="991750"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100"/>
              <a:buFont typeface="Arial"/>
              <a:buNone/>
              <a:defRPr b="1" i="0" sz="11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8" name="Google Shape;438;p58"/>
          <p:cNvSpPr txBox="1"/>
          <p:nvPr>
            <p:ph idx="3" type="body"/>
          </p:nvPr>
        </p:nvSpPr>
        <p:spPr>
          <a:xfrm>
            <a:off x="991750"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9" name="Google Shape;439;p58"/>
          <p:cNvSpPr txBox="1"/>
          <p:nvPr>
            <p:ph idx="4" type="body"/>
          </p:nvPr>
        </p:nvSpPr>
        <p:spPr>
          <a:xfrm>
            <a:off x="244048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0" name="Google Shape;440;p58"/>
          <p:cNvSpPr txBox="1"/>
          <p:nvPr>
            <p:ph idx="5" type="body"/>
          </p:nvPr>
        </p:nvSpPr>
        <p:spPr>
          <a:xfrm>
            <a:off x="244048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1" name="Google Shape;441;p58"/>
          <p:cNvSpPr txBox="1"/>
          <p:nvPr>
            <p:ph idx="6" type="body"/>
          </p:nvPr>
        </p:nvSpPr>
        <p:spPr>
          <a:xfrm>
            <a:off x="244048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2" name="Google Shape;442;p58"/>
          <p:cNvSpPr txBox="1"/>
          <p:nvPr>
            <p:ph idx="7" type="body"/>
          </p:nvPr>
        </p:nvSpPr>
        <p:spPr>
          <a:xfrm>
            <a:off x="389229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2000"/>
              <a:buFont typeface="Arial"/>
              <a:buNone/>
              <a:defRPr b="1" i="0" sz="2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3" name="Google Shape;443;p58"/>
          <p:cNvSpPr txBox="1"/>
          <p:nvPr>
            <p:ph idx="8" type="body"/>
          </p:nvPr>
        </p:nvSpPr>
        <p:spPr>
          <a:xfrm>
            <a:off x="389229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100"/>
              <a:buFont typeface="Arial"/>
              <a:buNone/>
              <a:defRPr b="1" i="0" sz="11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4" name="Google Shape;444;p58"/>
          <p:cNvSpPr txBox="1"/>
          <p:nvPr>
            <p:ph idx="9" type="body"/>
          </p:nvPr>
        </p:nvSpPr>
        <p:spPr>
          <a:xfrm>
            <a:off x="389229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5" name="Google Shape;445;p58"/>
          <p:cNvSpPr txBox="1"/>
          <p:nvPr>
            <p:ph idx="13" type="body"/>
          </p:nvPr>
        </p:nvSpPr>
        <p:spPr>
          <a:xfrm>
            <a:off x="5326899"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6" name="Google Shape;446;p58"/>
          <p:cNvSpPr txBox="1"/>
          <p:nvPr>
            <p:ph idx="14" type="body"/>
          </p:nvPr>
        </p:nvSpPr>
        <p:spPr>
          <a:xfrm>
            <a:off x="5326899"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1100"/>
              <a:buFont typeface="Arial"/>
              <a:buNone/>
              <a:defRPr b="1" i="0" sz="11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7" name="Google Shape;447;p58"/>
          <p:cNvSpPr txBox="1"/>
          <p:nvPr>
            <p:ph idx="15" type="body"/>
          </p:nvPr>
        </p:nvSpPr>
        <p:spPr>
          <a:xfrm>
            <a:off x="5326899"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8" name="Google Shape;448;p58"/>
          <p:cNvSpPr txBox="1"/>
          <p:nvPr>
            <p:ph idx="16" type="body"/>
          </p:nvPr>
        </p:nvSpPr>
        <p:spPr>
          <a:xfrm>
            <a:off x="6735161"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9" name="Google Shape;449;p58"/>
          <p:cNvSpPr txBox="1"/>
          <p:nvPr>
            <p:ph idx="17" type="body"/>
          </p:nvPr>
        </p:nvSpPr>
        <p:spPr>
          <a:xfrm>
            <a:off x="6735161"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0" name="Google Shape;450;p58"/>
          <p:cNvSpPr txBox="1"/>
          <p:nvPr>
            <p:ph idx="18" type="body"/>
          </p:nvPr>
        </p:nvSpPr>
        <p:spPr>
          <a:xfrm>
            <a:off x="6735161"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1" name="Google Shape;451;p58"/>
          <p:cNvSpPr txBox="1"/>
          <p:nvPr>
            <p:ph idx="19" type="body"/>
          </p:nvPr>
        </p:nvSpPr>
        <p:spPr>
          <a:xfrm>
            <a:off x="904066" y="3531649"/>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2" name="Google Shape;452;p58"/>
          <p:cNvSpPr txBox="1"/>
          <p:nvPr>
            <p:ph idx="20" type="body"/>
          </p:nvPr>
        </p:nvSpPr>
        <p:spPr>
          <a:xfrm>
            <a:off x="2352802" y="3531649"/>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3" name="Google Shape;453;p58"/>
          <p:cNvSpPr txBox="1"/>
          <p:nvPr>
            <p:ph idx="21" type="body"/>
          </p:nvPr>
        </p:nvSpPr>
        <p:spPr>
          <a:xfrm>
            <a:off x="3829621" y="3531648"/>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600"/>
              <a:buFont typeface="Arial"/>
              <a:buNone/>
              <a:defRPr b="1" i="0" sz="16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4" name="Google Shape;454;p58"/>
          <p:cNvSpPr txBox="1"/>
          <p:nvPr>
            <p:ph idx="22" type="body"/>
          </p:nvPr>
        </p:nvSpPr>
        <p:spPr>
          <a:xfrm>
            <a:off x="5306440" y="3531648"/>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5" name="Google Shape;455;p58"/>
          <p:cNvSpPr txBox="1"/>
          <p:nvPr>
            <p:ph idx="23" type="body"/>
          </p:nvPr>
        </p:nvSpPr>
        <p:spPr>
          <a:xfrm>
            <a:off x="6755176" y="3531647"/>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456" name="Google Shape;456;p58"/>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457" name="Google Shape;457;p58"/>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58" name="Google Shape;458;p58"/>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59" name="Google Shape;459;p58"/>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p:cSld name="Title and Doughnut Chart">
    <p:spTree>
      <p:nvGrpSpPr>
        <p:cNvPr id="460" name="Shape 460"/>
        <p:cNvGrpSpPr/>
        <p:nvPr/>
      </p:nvGrpSpPr>
      <p:grpSpPr>
        <a:xfrm>
          <a:off x="0" y="0"/>
          <a:ext cx="0" cy="0"/>
          <a:chOff x="0" y="0"/>
          <a:chExt cx="0" cy="0"/>
        </a:xfrm>
      </p:grpSpPr>
      <p:sp>
        <p:nvSpPr>
          <p:cNvPr id="461" name="Google Shape;461;p5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2" name="Google Shape;462;p5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463" name="Google Shape;463;p59"/>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64" name="Google Shape;464;p59"/>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65" name="Google Shape;465;p59"/>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ne Chart">
  <p:cSld name="Title and Line Chart">
    <p:spTree>
      <p:nvGrpSpPr>
        <p:cNvPr id="466" name="Shape 466"/>
        <p:cNvGrpSpPr/>
        <p:nvPr/>
      </p:nvGrpSpPr>
      <p:grpSpPr>
        <a:xfrm>
          <a:off x="0" y="0"/>
          <a:ext cx="0" cy="0"/>
          <a:chOff x="0" y="0"/>
          <a:chExt cx="0" cy="0"/>
        </a:xfrm>
      </p:grpSpPr>
      <p:sp>
        <p:nvSpPr>
          <p:cNvPr id="467" name="Google Shape;467;p6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8" name="Google Shape;468;p6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469" name="Google Shape;469;p60"/>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70" name="Google Shape;470;p60"/>
          <p:cNvGraphicFramePr/>
          <p:nvPr/>
        </p:nvGraphicFramePr>
        <p:xfrm>
          <a:off x="5176215" y="3284258"/>
          <a:ext cx="1319792" cy="422726"/>
        </p:xfrm>
        <a:graphic>
          <a:graphicData uri="http://schemas.openxmlformats.org/drawingml/2006/chart">
            <c:chart r:id="rId2"/>
          </a:graphicData>
        </a:graphic>
      </p:graphicFrame>
      <p:graphicFrame>
        <p:nvGraphicFramePr>
          <p:cNvPr id="471" name="Google Shape;471;p60"/>
          <p:cNvGraphicFramePr/>
          <p:nvPr/>
        </p:nvGraphicFramePr>
        <p:xfrm>
          <a:off x="6609469" y="3232411"/>
          <a:ext cx="1333750" cy="431988"/>
        </p:xfrm>
        <a:graphic>
          <a:graphicData uri="http://schemas.openxmlformats.org/drawingml/2006/chart">
            <c:chart r:id="rId3"/>
          </a:graphicData>
        </a:graphic>
      </p:graphicFrame>
      <p:sp>
        <p:nvSpPr>
          <p:cNvPr id="472" name="Google Shape;472;p60"/>
          <p:cNvSpPr txBox="1"/>
          <p:nvPr>
            <p:ph idx="1" type="body"/>
          </p:nvPr>
        </p:nvSpPr>
        <p:spPr>
          <a:xfrm>
            <a:off x="630238" y="1600199"/>
            <a:ext cx="3182128" cy="300672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3" name="Google Shape;473;p60"/>
          <p:cNvSpPr txBox="1"/>
          <p:nvPr>
            <p:ph idx="2" type="body"/>
          </p:nvPr>
        </p:nvSpPr>
        <p:spPr>
          <a:xfrm>
            <a:off x="5306779" y="3059187"/>
            <a:ext cx="671653" cy="3507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4" name="Google Shape;474;p60"/>
          <p:cNvSpPr txBox="1"/>
          <p:nvPr>
            <p:ph idx="3" type="body"/>
          </p:nvPr>
        </p:nvSpPr>
        <p:spPr>
          <a:xfrm>
            <a:off x="6894111" y="3052728"/>
            <a:ext cx="671653" cy="325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5" name="Google Shape;475;p60"/>
          <p:cNvSpPr txBox="1"/>
          <p:nvPr>
            <p:ph idx="4" type="body"/>
          </p:nvPr>
        </p:nvSpPr>
        <p:spPr>
          <a:xfrm>
            <a:off x="5306778"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6" name="Google Shape;476;p60"/>
          <p:cNvSpPr txBox="1"/>
          <p:nvPr>
            <p:ph idx="5" type="body"/>
          </p:nvPr>
        </p:nvSpPr>
        <p:spPr>
          <a:xfrm>
            <a:off x="5299344"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7" name="Google Shape;477;p60"/>
          <p:cNvSpPr txBox="1"/>
          <p:nvPr>
            <p:ph idx="6" type="body"/>
          </p:nvPr>
        </p:nvSpPr>
        <p:spPr>
          <a:xfrm>
            <a:off x="6890089"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8" name="Google Shape;478;p60"/>
          <p:cNvSpPr txBox="1"/>
          <p:nvPr>
            <p:ph idx="7" type="body"/>
          </p:nvPr>
        </p:nvSpPr>
        <p:spPr>
          <a:xfrm>
            <a:off x="6882655"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9" name="Google Shape;479;p60"/>
          <p:cNvSpPr/>
          <p:nvPr>
            <p:ph idx="8" type="chart"/>
          </p:nvPr>
        </p:nvSpPr>
        <p:spPr>
          <a:xfrm>
            <a:off x="5295900" y="1600200"/>
            <a:ext cx="3225800" cy="133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80" name="Google Shape;480;p60"/>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81" name="Google Shape;481;p60"/>
          <p:cNvGraphicFramePr/>
          <p:nvPr/>
        </p:nvGraphicFramePr>
        <p:xfrm>
          <a:off x="5176215" y="3284258"/>
          <a:ext cx="1319792" cy="422726"/>
        </p:xfrm>
        <a:graphic>
          <a:graphicData uri="http://schemas.openxmlformats.org/drawingml/2006/chart">
            <c:chart r:id="rId4"/>
          </a:graphicData>
        </a:graphic>
      </p:graphicFrame>
      <p:graphicFrame>
        <p:nvGraphicFramePr>
          <p:cNvPr id="482" name="Google Shape;482;p60"/>
          <p:cNvGraphicFramePr/>
          <p:nvPr/>
        </p:nvGraphicFramePr>
        <p:xfrm>
          <a:off x="6609469" y="3232411"/>
          <a:ext cx="1333750" cy="431988"/>
        </p:xfrm>
        <a:graphic>
          <a:graphicData uri="http://schemas.openxmlformats.org/drawingml/2006/chart">
            <c:chart r:id="rId5"/>
          </a:graphicData>
        </a:graphic>
      </p:graphicFrame>
      <p:sp>
        <p:nvSpPr>
          <p:cNvPr id="483" name="Google Shape;483;p60"/>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84" name="Google Shape;484;p60"/>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85" name="Google Shape;485;p60"/>
          <p:cNvPicPr preferRelativeResize="0"/>
          <p:nvPr/>
        </p:nvPicPr>
        <p:blipFill rotWithShape="1">
          <a:blip r:embed="rId6">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2">
  <p:cSld name="Title and Doughnut Chart 2">
    <p:spTree>
      <p:nvGrpSpPr>
        <p:cNvPr id="486" name="Shape 486"/>
        <p:cNvGrpSpPr/>
        <p:nvPr/>
      </p:nvGrpSpPr>
      <p:grpSpPr>
        <a:xfrm>
          <a:off x="0" y="0"/>
          <a:ext cx="0" cy="0"/>
          <a:chOff x="0" y="0"/>
          <a:chExt cx="0" cy="0"/>
        </a:xfrm>
      </p:grpSpPr>
      <p:sp>
        <p:nvSpPr>
          <p:cNvPr id="487" name="Google Shape;487;p6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8" name="Google Shape;488;p6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graphicFrame>
        <p:nvGraphicFramePr>
          <p:cNvPr id="489" name="Google Shape;489;p61"/>
          <p:cNvGraphicFramePr/>
          <p:nvPr/>
        </p:nvGraphicFramePr>
        <p:xfrm>
          <a:off x="1960619" y="1967641"/>
          <a:ext cx="2754306" cy="1408988"/>
        </p:xfrm>
        <a:graphic>
          <a:graphicData uri="http://schemas.openxmlformats.org/drawingml/2006/chart">
            <c:chart r:id="rId2"/>
          </a:graphicData>
        </a:graphic>
      </p:graphicFrame>
      <p:graphicFrame>
        <p:nvGraphicFramePr>
          <p:cNvPr id="490" name="Google Shape;490;p61"/>
          <p:cNvGraphicFramePr/>
          <p:nvPr/>
        </p:nvGraphicFramePr>
        <p:xfrm>
          <a:off x="880659" y="1705476"/>
          <a:ext cx="4222864" cy="2160240"/>
        </p:xfrm>
        <a:graphic>
          <a:graphicData uri="http://schemas.openxmlformats.org/drawingml/2006/chart">
            <c:chart r:id="rId3"/>
          </a:graphicData>
        </a:graphic>
      </p:graphicFrame>
      <p:graphicFrame>
        <p:nvGraphicFramePr>
          <p:cNvPr id="491" name="Google Shape;491;p61"/>
          <p:cNvGraphicFramePr/>
          <p:nvPr/>
        </p:nvGraphicFramePr>
        <p:xfrm>
          <a:off x="3542547" y="1697092"/>
          <a:ext cx="4222864" cy="2160240"/>
        </p:xfrm>
        <a:graphic>
          <a:graphicData uri="http://schemas.openxmlformats.org/drawingml/2006/chart">
            <c:chart r:id="rId4"/>
          </a:graphicData>
        </a:graphic>
      </p:graphicFrame>
      <p:sp>
        <p:nvSpPr>
          <p:cNvPr id="492" name="Google Shape;492;p61"/>
          <p:cNvSpPr txBox="1"/>
          <p:nvPr>
            <p:ph idx="1" type="body"/>
          </p:nvPr>
        </p:nvSpPr>
        <p:spPr>
          <a:xfrm>
            <a:off x="2286696"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3" name="Google Shape;493;p61"/>
          <p:cNvSpPr txBox="1"/>
          <p:nvPr>
            <p:ph idx="2" type="body"/>
          </p:nvPr>
        </p:nvSpPr>
        <p:spPr>
          <a:xfrm>
            <a:off x="2286696"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4" name="Google Shape;494;p61"/>
          <p:cNvSpPr txBox="1"/>
          <p:nvPr>
            <p:ph idx="3" type="body"/>
          </p:nvPr>
        </p:nvSpPr>
        <p:spPr>
          <a:xfrm>
            <a:off x="4973335"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5" name="Google Shape;495;p61"/>
          <p:cNvSpPr txBox="1"/>
          <p:nvPr>
            <p:ph idx="4" type="body"/>
          </p:nvPr>
        </p:nvSpPr>
        <p:spPr>
          <a:xfrm>
            <a:off x="4973335"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graphicFrame>
        <p:nvGraphicFramePr>
          <p:cNvPr id="496" name="Google Shape;496;p61"/>
          <p:cNvGraphicFramePr/>
          <p:nvPr/>
        </p:nvGraphicFramePr>
        <p:xfrm>
          <a:off x="1960619" y="1967641"/>
          <a:ext cx="2754306" cy="1408988"/>
        </p:xfrm>
        <a:graphic>
          <a:graphicData uri="http://schemas.openxmlformats.org/drawingml/2006/chart">
            <c:chart r:id="rId5"/>
          </a:graphicData>
        </a:graphic>
      </p:graphicFrame>
      <p:graphicFrame>
        <p:nvGraphicFramePr>
          <p:cNvPr id="497" name="Google Shape;497;p61"/>
          <p:cNvGraphicFramePr/>
          <p:nvPr/>
        </p:nvGraphicFramePr>
        <p:xfrm>
          <a:off x="880659" y="1705476"/>
          <a:ext cx="4222864" cy="2160240"/>
        </p:xfrm>
        <a:graphic>
          <a:graphicData uri="http://schemas.openxmlformats.org/drawingml/2006/chart">
            <c:chart r:id="rId6"/>
          </a:graphicData>
        </a:graphic>
      </p:graphicFrame>
      <p:graphicFrame>
        <p:nvGraphicFramePr>
          <p:cNvPr id="498" name="Google Shape;498;p61"/>
          <p:cNvGraphicFramePr/>
          <p:nvPr/>
        </p:nvGraphicFramePr>
        <p:xfrm>
          <a:off x="3542547" y="1697092"/>
          <a:ext cx="4222864" cy="2160240"/>
        </p:xfrm>
        <a:graphic>
          <a:graphicData uri="http://schemas.openxmlformats.org/drawingml/2006/chart">
            <c:chart r:id="rId7"/>
          </a:graphicData>
        </a:graphic>
      </p:graphicFrame>
      <p:sp>
        <p:nvSpPr>
          <p:cNvPr id="499" name="Google Shape;499;p61"/>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500" name="Google Shape;500;p61"/>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01" name="Google Shape;501;p61"/>
          <p:cNvPicPr preferRelativeResize="0"/>
          <p:nvPr/>
        </p:nvPicPr>
        <p:blipFill rotWithShape="1">
          <a:blip r:embed="rId8">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hic">
  <p:cSld name="Title and Infograhic">
    <p:spTree>
      <p:nvGrpSpPr>
        <p:cNvPr id="502" name="Shape 502"/>
        <p:cNvGrpSpPr/>
        <p:nvPr/>
      </p:nvGrpSpPr>
      <p:grpSpPr>
        <a:xfrm>
          <a:off x="0" y="0"/>
          <a:ext cx="0" cy="0"/>
          <a:chOff x="0" y="0"/>
          <a:chExt cx="0" cy="0"/>
        </a:xfrm>
      </p:grpSpPr>
      <p:sp>
        <p:nvSpPr>
          <p:cNvPr id="503" name="Google Shape;503;p6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4" name="Google Shape;504;p6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graphicFrame>
        <p:nvGraphicFramePr>
          <p:cNvPr id="505" name="Google Shape;505;p62"/>
          <p:cNvGraphicFramePr/>
          <p:nvPr/>
        </p:nvGraphicFramePr>
        <p:xfrm>
          <a:off x="914602" y="2566307"/>
          <a:ext cx="2538282" cy="1298479"/>
        </p:xfrm>
        <a:graphic>
          <a:graphicData uri="http://schemas.openxmlformats.org/drawingml/2006/chart">
            <c:chart r:id="rId2"/>
          </a:graphicData>
        </a:graphic>
      </p:graphicFrame>
      <p:pic>
        <p:nvPicPr>
          <p:cNvPr id="506" name="Google Shape;506;p62"/>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507" name="Google Shape;507;p62"/>
          <p:cNvSpPr txBox="1"/>
          <p:nvPr>
            <p:ph idx="1" type="body"/>
          </p:nvPr>
        </p:nvSpPr>
        <p:spPr>
          <a:xfrm>
            <a:off x="1263041" y="2104600"/>
            <a:ext cx="830454" cy="292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8" name="Google Shape;508;p62"/>
          <p:cNvSpPr txBox="1"/>
          <p:nvPr>
            <p:ph idx="2" type="body"/>
          </p:nvPr>
        </p:nvSpPr>
        <p:spPr>
          <a:xfrm>
            <a:off x="2470356" y="3778988"/>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1"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9" name="Google Shape;509;p62"/>
          <p:cNvSpPr txBox="1"/>
          <p:nvPr>
            <p:ph idx="3" type="body"/>
          </p:nvPr>
        </p:nvSpPr>
        <p:spPr>
          <a:xfrm>
            <a:off x="3530790" y="2108961"/>
            <a:ext cx="824532" cy="28768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0" name="Google Shape;510;p62"/>
          <p:cNvSpPr txBox="1"/>
          <p:nvPr>
            <p:ph idx="4" type="body"/>
          </p:nvPr>
        </p:nvSpPr>
        <p:spPr>
          <a:xfrm>
            <a:off x="4729642" y="3771033"/>
            <a:ext cx="745627"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1" name="Google Shape;511;p62"/>
          <p:cNvSpPr txBox="1"/>
          <p:nvPr>
            <p:ph idx="5" type="body"/>
          </p:nvPr>
        </p:nvSpPr>
        <p:spPr>
          <a:xfrm>
            <a:off x="5904099" y="2107682"/>
            <a:ext cx="758842" cy="29204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2" name="Google Shape;512;p62"/>
          <p:cNvSpPr txBox="1"/>
          <p:nvPr>
            <p:ph idx="6" type="body"/>
          </p:nvPr>
        </p:nvSpPr>
        <p:spPr>
          <a:xfrm>
            <a:off x="7023857" y="3762859"/>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3" name="Google Shape;513;p62"/>
          <p:cNvSpPr txBox="1"/>
          <p:nvPr>
            <p:ph idx="7" type="body"/>
          </p:nvPr>
        </p:nvSpPr>
        <p:spPr>
          <a:xfrm>
            <a:off x="2156171"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4" name="Google Shape;514;p62"/>
          <p:cNvSpPr txBox="1"/>
          <p:nvPr>
            <p:ph idx="8" type="body"/>
          </p:nvPr>
        </p:nvSpPr>
        <p:spPr>
          <a:xfrm>
            <a:off x="2156171"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5" name="Google Shape;515;p62"/>
          <p:cNvSpPr txBox="1"/>
          <p:nvPr>
            <p:ph idx="9" type="body"/>
          </p:nvPr>
        </p:nvSpPr>
        <p:spPr>
          <a:xfrm>
            <a:off x="4513908"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6" name="Google Shape;516;p62"/>
          <p:cNvSpPr txBox="1"/>
          <p:nvPr>
            <p:ph idx="13" type="body"/>
          </p:nvPr>
        </p:nvSpPr>
        <p:spPr>
          <a:xfrm>
            <a:off x="4513908"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7" name="Google Shape;517;p62"/>
          <p:cNvSpPr txBox="1"/>
          <p:nvPr>
            <p:ph idx="14" type="body"/>
          </p:nvPr>
        </p:nvSpPr>
        <p:spPr>
          <a:xfrm>
            <a:off x="6720777"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8" name="Google Shape;518;p62"/>
          <p:cNvSpPr txBox="1"/>
          <p:nvPr>
            <p:ph idx="15" type="body"/>
          </p:nvPr>
        </p:nvSpPr>
        <p:spPr>
          <a:xfrm>
            <a:off x="6720777"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9" name="Google Shape;519;p62"/>
          <p:cNvSpPr txBox="1"/>
          <p:nvPr>
            <p:ph idx="16" type="body"/>
          </p:nvPr>
        </p:nvSpPr>
        <p:spPr>
          <a:xfrm>
            <a:off x="995265" y="3791876"/>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0" name="Google Shape;520;p62"/>
          <p:cNvSpPr txBox="1"/>
          <p:nvPr>
            <p:ph idx="17" type="body"/>
          </p:nvPr>
        </p:nvSpPr>
        <p:spPr>
          <a:xfrm>
            <a:off x="995265" y="405754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1" name="Google Shape;521;p62"/>
          <p:cNvSpPr txBox="1"/>
          <p:nvPr>
            <p:ph idx="18" type="body"/>
          </p:nvPr>
        </p:nvSpPr>
        <p:spPr>
          <a:xfrm>
            <a:off x="3326285" y="377969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2" name="Google Shape;522;p62"/>
          <p:cNvSpPr txBox="1"/>
          <p:nvPr>
            <p:ph idx="19" type="body"/>
          </p:nvPr>
        </p:nvSpPr>
        <p:spPr>
          <a:xfrm>
            <a:off x="3326285" y="404535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3" name="Google Shape;523;p62"/>
          <p:cNvSpPr txBox="1"/>
          <p:nvPr>
            <p:ph idx="20" type="body"/>
          </p:nvPr>
        </p:nvSpPr>
        <p:spPr>
          <a:xfrm>
            <a:off x="5599996" y="375897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4" name="Google Shape;524;p62"/>
          <p:cNvSpPr txBox="1"/>
          <p:nvPr>
            <p:ph idx="21" type="body"/>
          </p:nvPr>
        </p:nvSpPr>
        <p:spPr>
          <a:xfrm>
            <a:off x="5599996" y="4024639"/>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graphicFrame>
        <p:nvGraphicFramePr>
          <p:cNvPr id="525" name="Google Shape;525;p62"/>
          <p:cNvGraphicFramePr/>
          <p:nvPr/>
        </p:nvGraphicFramePr>
        <p:xfrm>
          <a:off x="914602" y="2566307"/>
          <a:ext cx="2538282" cy="1298479"/>
        </p:xfrm>
        <a:graphic>
          <a:graphicData uri="http://schemas.openxmlformats.org/drawingml/2006/chart">
            <c:chart r:id="rId4"/>
          </a:graphicData>
        </a:graphic>
      </p:graphicFrame>
      <p:pic>
        <p:nvPicPr>
          <p:cNvPr id="526" name="Google Shape;526;p62"/>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527" name="Google Shape;527;p62"/>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528" name="Google Shape;528;p62"/>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29" name="Google Shape;529;p62"/>
          <p:cNvPicPr preferRelativeResize="0"/>
          <p:nvPr/>
        </p:nvPicPr>
        <p:blipFill rotWithShape="1">
          <a:blip r:embed="rId5">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29" name="Shape 29"/>
        <p:cNvGrpSpPr/>
        <p:nvPr/>
      </p:nvGrpSpPr>
      <p:grpSpPr>
        <a:xfrm>
          <a:off x="0" y="0"/>
          <a:ext cx="0" cy="0"/>
          <a:chOff x="0" y="0"/>
          <a:chExt cx="0" cy="0"/>
        </a:xfrm>
      </p:grpSpPr>
      <p:sp>
        <p:nvSpPr>
          <p:cNvPr id="30" name="Google Shape;30;p36"/>
          <p:cNvSpPr/>
          <p:nvPr/>
        </p:nvSpPr>
        <p:spPr>
          <a:xfrm>
            <a:off x="-431" y="0"/>
            <a:ext cx="9144000" cy="5143500"/>
          </a:xfrm>
          <a:prstGeom prst="rect">
            <a:avLst/>
          </a:prstGeom>
          <a:solidFill>
            <a:srgbClr val="F1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 name="Google Shape;31;p36"/>
          <p:cNvSpPr txBox="1"/>
          <p:nvPr>
            <p:ph type="title"/>
          </p:nvPr>
        </p:nvSpPr>
        <p:spPr>
          <a:xfrm>
            <a:off x="630238" y="544498"/>
            <a:ext cx="5990568" cy="56240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6"/>
          <p:cNvSpPr txBox="1"/>
          <p:nvPr>
            <p:ph idx="11" type="ftr"/>
          </p:nvPr>
        </p:nvSpPr>
        <p:spPr>
          <a:xfrm>
            <a:off x="3028950" y="4767263"/>
            <a:ext cx="30861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4" name="Google Shape;34;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35" name="Google Shape;35;p36"/>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36" name="Google Shape;36;p36"/>
          <p:cNvSpPr/>
          <p:nvPr/>
        </p:nvSpPr>
        <p:spPr>
          <a:xfrm>
            <a:off x="0" y="0"/>
            <a:ext cx="9144000" cy="5143500"/>
          </a:xfrm>
          <a:prstGeom prst="rect">
            <a:avLst/>
          </a:prstGeom>
          <a:solidFill>
            <a:srgbClr val="F1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7" name="Google Shape;37;p36"/>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2">
  <p:cSld name="Title and Infographic 2">
    <p:spTree>
      <p:nvGrpSpPr>
        <p:cNvPr id="530" name="Shape 530"/>
        <p:cNvGrpSpPr/>
        <p:nvPr/>
      </p:nvGrpSpPr>
      <p:grpSpPr>
        <a:xfrm>
          <a:off x="0" y="0"/>
          <a:ext cx="0" cy="0"/>
          <a:chOff x="0" y="0"/>
          <a:chExt cx="0" cy="0"/>
        </a:xfrm>
      </p:grpSpPr>
      <p:sp>
        <p:nvSpPr>
          <p:cNvPr id="531" name="Google Shape;531;p6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2" name="Google Shape;532;p6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descr="C:\Users\diyajoseph\Desktop\New folder (3)\Infographics-01-01.png" id="533" name="Google Shape;533;p63"/>
          <p:cNvPicPr preferRelativeResize="0"/>
          <p:nvPr/>
        </p:nvPicPr>
        <p:blipFill rotWithShape="1">
          <a:blip r:embed="rId2">
            <a:alphaModFix/>
          </a:blip>
          <a:srcRect b="0" l="0" r="0" t="0"/>
          <a:stretch/>
        </p:blipFill>
        <p:spPr>
          <a:xfrm>
            <a:off x="4349184" y="1331625"/>
            <a:ext cx="3644856" cy="3644859"/>
          </a:xfrm>
          <a:prstGeom prst="rect">
            <a:avLst/>
          </a:prstGeom>
          <a:noFill/>
          <a:ln>
            <a:noFill/>
          </a:ln>
        </p:spPr>
      </p:pic>
      <p:sp>
        <p:nvSpPr>
          <p:cNvPr id="534" name="Google Shape;534;p63"/>
          <p:cNvSpPr txBox="1"/>
          <p:nvPr>
            <p:ph idx="1" type="body"/>
          </p:nvPr>
        </p:nvSpPr>
        <p:spPr>
          <a:xfrm>
            <a:off x="630238" y="1347788"/>
            <a:ext cx="3182128" cy="27717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5" name="Google Shape;535;p63"/>
          <p:cNvSpPr txBox="1"/>
          <p:nvPr>
            <p:ph idx="2" type="body"/>
          </p:nvPr>
        </p:nvSpPr>
        <p:spPr>
          <a:xfrm>
            <a:off x="6433953" y="172210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6" name="Google Shape;536;p63"/>
          <p:cNvSpPr txBox="1"/>
          <p:nvPr>
            <p:ph idx="3" type="body"/>
          </p:nvPr>
        </p:nvSpPr>
        <p:spPr>
          <a:xfrm>
            <a:off x="6433953" y="198777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7" name="Google Shape;537;p63"/>
          <p:cNvSpPr txBox="1"/>
          <p:nvPr>
            <p:ph idx="4" type="body"/>
          </p:nvPr>
        </p:nvSpPr>
        <p:spPr>
          <a:xfrm>
            <a:off x="4628562" y="3026158"/>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8" name="Google Shape;538;p63"/>
          <p:cNvSpPr txBox="1"/>
          <p:nvPr>
            <p:ph idx="5" type="body"/>
          </p:nvPr>
        </p:nvSpPr>
        <p:spPr>
          <a:xfrm>
            <a:off x="7003447" y="278373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9" name="Google Shape;539;p63"/>
          <p:cNvSpPr txBox="1"/>
          <p:nvPr>
            <p:ph idx="6" type="body"/>
          </p:nvPr>
        </p:nvSpPr>
        <p:spPr>
          <a:xfrm>
            <a:off x="7009593" y="3303767"/>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0" name="Google Shape;540;p63"/>
          <p:cNvSpPr txBox="1"/>
          <p:nvPr>
            <p:ph idx="7" type="body"/>
          </p:nvPr>
        </p:nvSpPr>
        <p:spPr>
          <a:xfrm>
            <a:off x="7009593" y="356943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1" name="Google Shape;541;p63"/>
          <p:cNvSpPr txBox="1"/>
          <p:nvPr>
            <p:ph idx="8" type="body"/>
          </p:nvPr>
        </p:nvSpPr>
        <p:spPr>
          <a:xfrm>
            <a:off x="6433953" y="403431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2" name="Google Shape;542;p63"/>
          <p:cNvSpPr txBox="1"/>
          <p:nvPr>
            <p:ph idx="9" type="body"/>
          </p:nvPr>
        </p:nvSpPr>
        <p:spPr>
          <a:xfrm>
            <a:off x="6433953" y="429997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3" name="Google Shape;543;p63"/>
          <p:cNvSpPr txBox="1"/>
          <p:nvPr>
            <p:ph idx="13" type="body"/>
          </p:nvPr>
        </p:nvSpPr>
        <p:spPr>
          <a:xfrm>
            <a:off x="7001132" y="252495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4" name="Google Shape;544;p63"/>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545" name="Google Shape;545;p63"/>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3">
  <p:cSld name="Title and Infographic 3">
    <p:spTree>
      <p:nvGrpSpPr>
        <p:cNvPr id="546" name="Shape 546"/>
        <p:cNvGrpSpPr/>
        <p:nvPr/>
      </p:nvGrpSpPr>
      <p:grpSpPr>
        <a:xfrm>
          <a:off x="0" y="0"/>
          <a:ext cx="0" cy="0"/>
          <a:chOff x="0" y="0"/>
          <a:chExt cx="0" cy="0"/>
        </a:xfrm>
      </p:grpSpPr>
      <p:sp>
        <p:nvSpPr>
          <p:cNvPr id="547" name="Google Shape;547;p6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6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549" name="Google Shape;549;p64"/>
          <p:cNvSpPr txBox="1"/>
          <p:nvPr>
            <p:ph idx="1" type="body"/>
          </p:nvPr>
        </p:nvSpPr>
        <p:spPr>
          <a:xfrm>
            <a:off x="2184783" y="1316876"/>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0" name="Google Shape;550;p64"/>
          <p:cNvSpPr txBox="1"/>
          <p:nvPr>
            <p:ph idx="2" type="body"/>
          </p:nvPr>
        </p:nvSpPr>
        <p:spPr>
          <a:xfrm>
            <a:off x="2184783" y="1496505"/>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1" name="Google Shape;551;p64"/>
          <p:cNvSpPr txBox="1"/>
          <p:nvPr>
            <p:ph idx="3" type="body"/>
          </p:nvPr>
        </p:nvSpPr>
        <p:spPr>
          <a:xfrm>
            <a:off x="2184783" y="1708544"/>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2" name="Google Shape;552;p64"/>
          <p:cNvSpPr txBox="1"/>
          <p:nvPr>
            <p:ph idx="4" type="body"/>
          </p:nvPr>
        </p:nvSpPr>
        <p:spPr>
          <a:xfrm>
            <a:off x="1648313" y="216053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1"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3" name="Google Shape;553;p64"/>
          <p:cNvSpPr txBox="1"/>
          <p:nvPr>
            <p:ph idx="5" type="body"/>
          </p:nvPr>
        </p:nvSpPr>
        <p:spPr>
          <a:xfrm>
            <a:off x="1648313" y="234016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4" name="Google Shape;554;p64"/>
          <p:cNvSpPr txBox="1"/>
          <p:nvPr>
            <p:ph idx="6" type="body"/>
          </p:nvPr>
        </p:nvSpPr>
        <p:spPr>
          <a:xfrm>
            <a:off x="1648313" y="255220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5" name="Google Shape;555;p64"/>
          <p:cNvSpPr txBox="1"/>
          <p:nvPr>
            <p:ph idx="7" type="body"/>
          </p:nvPr>
        </p:nvSpPr>
        <p:spPr>
          <a:xfrm>
            <a:off x="1670695" y="3113991"/>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6" name="Google Shape;556;p64"/>
          <p:cNvSpPr txBox="1"/>
          <p:nvPr>
            <p:ph idx="8" type="body"/>
          </p:nvPr>
        </p:nvSpPr>
        <p:spPr>
          <a:xfrm>
            <a:off x="1670695" y="3293620"/>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7" name="Google Shape;557;p64"/>
          <p:cNvSpPr txBox="1"/>
          <p:nvPr>
            <p:ph idx="9" type="body"/>
          </p:nvPr>
        </p:nvSpPr>
        <p:spPr>
          <a:xfrm>
            <a:off x="1670695" y="3505659"/>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8" name="Google Shape;558;p64"/>
          <p:cNvSpPr txBox="1"/>
          <p:nvPr>
            <p:ph idx="13" type="body"/>
          </p:nvPr>
        </p:nvSpPr>
        <p:spPr>
          <a:xfrm>
            <a:off x="2154251" y="3833167"/>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9" name="Google Shape;559;p64"/>
          <p:cNvSpPr txBox="1"/>
          <p:nvPr>
            <p:ph idx="14" type="body"/>
          </p:nvPr>
        </p:nvSpPr>
        <p:spPr>
          <a:xfrm>
            <a:off x="2154251" y="4012796"/>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0" name="Google Shape;560;p64"/>
          <p:cNvSpPr txBox="1"/>
          <p:nvPr>
            <p:ph idx="15" type="body"/>
          </p:nvPr>
        </p:nvSpPr>
        <p:spPr>
          <a:xfrm>
            <a:off x="2154251" y="4224835"/>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1" name="Google Shape;561;p64"/>
          <p:cNvSpPr txBox="1"/>
          <p:nvPr>
            <p:ph idx="16" type="body"/>
          </p:nvPr>
        </p:nvSpPr>
        <p:spPr>
          <a:xfrm>
            <a:off x="5711844" y="127468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2" name="Google Shape;562;p64"/>
          <p:cNvSpPr txBox="1"/>
          <p:nvPr>
            <p:ph idx="17" type="body"/>
          </p:nvPr>
        </p:nvSpPr>
        <p:spPr>
          <a:xfrm>
            <a:off x="5711844" y="145431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3" name="Google Shape;563;p64"/>
          <p:cNvSpPr txBox="1"/>
          <p:nvPr>
            <p:ph idx="18" type="body"/>
          </p:nvPr>
        </p:nvSpPr>
        <p:spPr>
          <a:xfrm>
            <a:off x="5711844" y="166635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4" name="Google Shape;564;p64"/>
          <p:cNvSpPr txBox="1"/>
          <p:nvPr>
            <p:ph idx="19" type="body"/>
          </p:nvPr>
        </p:nvSpPr>
        <p:spPr>
          <a:xfrm>
            <a:off x="6247590" y="2081713"/>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5" name="Google Shape;565;p64"/>
          <p:cNvSpPr txBox="1"/>
          <p:nvPr>
            <p:ph idx="20" type="body"/>
          </p:nvPr>
        </p:nvSpPr>
        <p:spPr>
          <a:xfrm>
            <a:off x="6247590" y="2261342"/>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6" name="Google Shape;566;p64"/>
          <p:cNvSpPr txBox="1"/>
          <p:nvPr>
            <p:ph idx="21" type="body"/>
          </p:nvPr>
        </p:nvSpPr>
        <p:spPr>
          <a:xfrm>
            <a:off x="6247590" y="2473381"/>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7" name="Google Shape;567;p64"/>
          <p:cNvSpPr txBox="1"/>
          <p:nvPr>
            <p:ph idx="22" type="body"/>
          </p:nvPr>
        </p:nvSpPr>
        <p:spPr>
          <a:xfrm>
            <a:off x="6247590" y="3009669"/>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8" name="Google Shape;568;p64"/>
          <p:cNvSpPr txBox="1"/>
          <p:nvPr>
            <p:ph idx="23" type="body"/>
          </p:nvPr>
        </p:nvSpPr>
        <p:spPr>
          <a:xfrm>
            <a:off x="6247590" y="3189298"/>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9" name="Google Shape;569;p64"/>
          <p:cNvSpPr txBox="1"/>
          <p:nvPr>
            <p:ph idx="24" type="body"/>
          </p:nvPr>
        </p:nvSpPr>
        <p:spPr>
          <a:xfrm>
            <a:off x="6247590" y="3401337"/>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70" name="Google Shape;570;p64"/>
          <p:cNvSpPr txBox="1"/>
          <p:nvPr>
            <p:ph idx="25" type="body"/>
          </p:nvPr>
        </p:nvSpPr>
        <p:spPr>
          <a:xfrm>
            <a:off x="5911033" y="3827718"/>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71" name="Google Shape;571;p64"/>
          <p:cNvSpPr txBox="1"/>
          <p:nvPr>
            <p:ph idx="26" type="body"/>
          </p:nvPr>
        </p:nvSpPr>
        <p:spPr>
          <a:xfrm>
            <a:off x="5911033" y="4007347"/>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72" name="Google Shape;572;p64"/>
          <p:cNvSpPr txBox="1"/>
          <p:nvPr>
            <p:ph idx="27" type="body"/>
          </p:nvPr>
        </p:nvSpPr>
        <p:spPr>
          <a:xfrm>
            <a:off x="5911033" y="4219386"/>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grpSp>
        <p:nvGrpSpPr>
          <p:cNvPr id="573" name="Google Shape;573;p64"/>
          <p:cNvGrpSpPr/>
          <p:nvPr/>
        </p:nvGrpSpPr>
        <p:grpSpPr>
          <a:xfrm>
            <a:off x="3064089" y="1322496"/>
            <a:ext cx="3130304" cy="3130304"/>
            <a:chOff x="1725851" y="197234"/>
            <a:chExt cx="4799362" cy="4799363"/>
          </a:xfrm>
        </p:grpSpPr>
        <p:sp>
          <p:nvSpPr>
            <p:cNvPr id="574" name="Google Shape;574;p64"/>
            <p:cNvSpPr/>
            <p:nvPr/>
          </p:nvSpPr>
          <p:spPr>
            <a:xfrm>
              <a:off x="2160294" y="631678"/>
              <a:ext cx="3930473" cy="3930474"/>
            </a:xfrm>
            <a:prstGeom prst="blockArc">
              <a:avLst>
                <a:gd fmla="val 13500000" name="adj1"/>
                <a:gd fmla="val 16200000" name="adj2"/>
                <a:gd fmla="val 3430" name="adj3"/>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4"/>
            <p:cNvSpPr/>
            <p:nvPr/>
          </p:nvSpPr>
          <p:spPr>
            <a:xfrm>
              <a:off x="2160294" y="631678"/>
              <a:ext cx="3930473" cy="3930474"/>
            </a:xfrm>
            <a:prstGeom prst="blockArc">
              <a:avLst>
                <a:gd fmla="val 10800000" name="adj1"/>
                <a:gd fmla="val 13500000" name="adj2"/>
                <a:gd fmla="val 3430" name="adj3"/>
              </a:avLst>
            </a:prstGeom>
            <a:solidFill>
              <a:srgbClr val="9D9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4"/>
            <p:cNvSpPr/>
            <p:nvPr/>
          </p:nvSpPr>
          <p:spPr>
            <a:xfrm>
              <a:off x="2160294" y="631678"/>
              <a:ext cx="3930473" cy="3930474"/>
            </a:xfrm>
            <a:prstGeom prst="blockArc">
              <a:avLst>
                <a:gd fmla="val 8100000" name="adj1"/>
                <a:gd fmla="val 10800000" name="adj2"/>
                <a:gd fmla="val 3430" name="adj3"/>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4"/>
            <p:cNvSpPr/>
            <p:nvPr/>
          </p:nvSpPr>
          <p:spPr>
            <a:xfrm>
              <a:off x="2160294" y="631678"/>
              <a:ext cx="3930473" cy="3930474"/>
            </a:xfrm>
            <a:prstGeom prst="blockArc">
              <a:avLst>
                <a:gd fmla="val 5400000" name="adj1"/>
                <a:gd fmla="val 8100000" name="adj2"/>
                <a:gd fmla="val 3430" name="adj3"/>
              </a:avLst>
            </a:prstGeom>
            <a:solidFill>
              <a:srgbClr val="B4B4B4"/>
            </a:solidFill>
            <a:ln cap="flat" cmpd="sng" w="9525">
              <a:solidFill>
                <a:srgbClr val="A8A8A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8" name="Google Shape;578;p64"/>
            <p:cNvSpPr/>
            <p:nvPr/>
          </p:nvSpPr>
          <p:spPr>
            <a:xfrm>
              <a:off x="2160294" y="631678"/>
              <a:ext cx="3930473" cy="3930474"/>
            </a:xfrm>
            <a:prstGeom prst="blockArc">
              <a:avLst>
                <a:gd fmla="val 2700000" name="adj1"/>
                <a:gd fmla="val 5400000" name="adj2"/>
                <a:gd fmla="val 3430" name="adj3"/>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4"/>
            <p:cNvSpPr/>
            <p:nvPr/>
          </p:nvSpPr>
          <p:spPr>
            <a:xfrm>
              <a:off x="2160294" y="631678"/>
              <a:ext cx="3930473" cy="3930474"/>
            </a:xfrm>
            <a:prstGeom prst="blockArc">
              <a:avLst>
                <a:gd fmla="val 0" name="adj1"/>
                <a:gd fmla="val 27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4"/>
            <p:cNvSpPr/>
            <p:nvPr/>
          </p:nvSpPr>
          <p:spPr>
            <a:xfrm>
              <a:off x="2160294" y="631678"/>
              <a:ext cx="3930473" cy="3930474"/>
            </a:xfrm>
            <a:prstGeom prst="blockArc">
              <a:avLst>
                <a:gd fmla="val 18900000" name="adj1"/>
                <a:gd fmla="val 0" name="adj2"/>
                <a:gd fmla="val 3430" name="adj3"/>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4"/>
            <p:cNvSpPr/>
            <p:nvPr/>
          </p:nvSpPr>
          <p:spPr>
            <a:xfrm>
              <a:off x="2160294" y="631678"/>
              <a:ext cx="3930473" cy="3930474"/>
            </a:xfrm>
            <a:prstGeom prst="blockArc">
              <a:avLst>
                <a:gd fmla="val 16200000" name="adj1"/>
                <a:gd fmla="val 189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4"/>
            <p:cNvSpPr/>
            <p:nvPr/>
          </p:nvSpPr>
          <p:spPr>
            <a:xfrm>
              <a:off x="3128723" y="1600108"/>
              <a:ext cx="1993614" cy="1993614"/>
            </a:xfrm>
            <a:custGeom>
              <a:rect b="b" l="l" r="r" t="t"/>
              <a:pathLst>
                <a:path extrusionOk="0" h="1993614" w="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cap="flat" cmpd="sng" w="50800">
              <a:solidFill>
                <a:srgbClr val="4C4C4C"/>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307175" lIns="307175" spcFirstLastPara="1" rIns="307175" wrap="square" tIns="307175">
              <a:noAutofit/>
            </a:bodyPr>
            <a:lstStyle/>
            <a:p>
              <a:pPr indent="0" lvl="0" marL="0" marR="0" rtl="0" algn="ctr">
                <a:lnSpc>
                  <a:spcPct val="90000"/>
                </a:lnSpc>
                <a:spcBef>
                  <a:spcPts val="0"/>
                </a:spcBef>
                <a:spcAft>
                  <a:spcPts val="0"/>
                </a:spcAft>
                <a:buClr>
                  <a:srgbClr val="000000"/>
                </a:buClr>
                <a:buSzPts val="1200"/>
                <a:buFont typeface="Arial"/>
                <a:buNone/>
              </a:pPr>
              <a:r>
                <a:t/>
              </a:r>
              <a:endParaRPr b="0" i="0" sz="1200" u="none" cap="none" strike="noStrike">
                <a:solidFill>
                  <a:srgbClr val="4C4C4C"/>
                </a:solidFill>
                <a:latin typeface="Roboto"/>
                <a:ea typeface="Roboto"/>
                <a:cs typeface="Roboto"/>
                <a:sym typeface="Roboto"/>
              </a:endParaRPr>
            </a:p>
          </p:txBody>
        </p:sp>
        <p:sp>
          <p:nvSpPr>
            <p:cNvPr id="583" name="Google Shape;583;p64"/>
            <p:cNvSpPr/>
            <p:nvPr/>
          </p:nvSpPr>
          <p:spPr>
            <a:xfrm>
              <a:off x="3657379" y="19723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chemeClr val="lt1"/>
                </a:solidFill>
                <a:latin typeface="Calibri"/>
                <a:ea typeface="Calibri"/>
                <a:cs typeface="Calibri"/>
                <a:sym typeface="Calibri"/>
              </a:endParaRPr>
            </a:p>
          </p:txBody>
        </p:sp>
        <p:sp>
          <p:nvSpPr>
            <p:cNvPr id="584" name="Google Shape;584;p64"/>
            <p:cNvSpPr/>
            <p:nvPr/>
          </p:nvSpPr>
          <p:spPr>
            <a:xfrm>
              <a:off x="5023178" y="762966"/>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CCCCCC"/>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chemeClr val="lt1"/>
                </a:solidFill>
                <a:latin typeface="Calibri"/>
                <a:ea typeface="Calibri"/>
                <a:cs typeface="Calibri"/>
                <a:sym typeface="Calibri"/>
              </a:endParaRPr>
            </a:p>
          </p:txBody>
        </p:sp>
        <p:sp>
          <p:nvSpPr>
            <p:cNvPr id="585" name="Google Shape;585;p64"/>
            <p:cNvSpPr/>
            <p:nvPr/>
          </p:nvSpPr>
          <p:spPr>
            <a:xfrm>
              <a:off x="558891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chemeClr val="lt1"/>
                </a:solidFill>
                <a:latin typeface="Calibri"/>
                <a:ea typeface="Calibri"/>
                <a:cs typeface="Calibri"/>
                <a:sym typeface="Calibri"/>
              </a:endParaRPr>
            </a:p>
          </p:txBody>
        </p:sp>
        <p:sp>
          <p:nvSpPr>
            <p:cNvPr id="586" name="Google Shape;586;p64"/>
            <p:cNvSpPr/>
            <p:nvPr/>
          </p:nvSpPr>
          <p:spPr>
            <a:xfrm>
              <a:off x="5023177" y="3494562"/>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9D9D9D"/>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chemeClr val="lt1"/>
                </a:solidFill>
                <a:latin typeface="Calibri"/>
                <a:ea typeface="Calibri"/>
                <a:cs typeface="Calibri"/>
                <a:sym typeface="Calibri"/>
              </a:endParaRPr>
            </a:p>
          </p:txBody>
        </p:sp>
        <p:sp>
          <p:nvSpPr>
            <p:cNvPr id="587" name="Google Shape;587;p64"/>
            <p:cNvSpPr/>
            <p:nvPr/>
          </p:nvSpPr>
          <p:spPr>
            <a:xfrm>
              <a:off x="3657379" y="406029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F6323E"/>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rgbClr val="000000"/>
                </a:buClr>
                <a:buSzPts val="4000"/>
                <a:buFont typeface="Arial"/>
                <a:buNone/>
              </a:pPr>
              <a:r>
                <a:t/>
              </a:r>
              <a:endParaRPr b="0" i="0" sz="4000" u="none" cap="none" strike="noStrike">
                <a:solidFill>
                  <a:schemeClr val="lt1"/>
                </a:solidFill>
                <a:latin typeface="Calibri"/>
                <a:ea typeface="Calibri"/>
                <a:cs typeface="Calibri"/>
                <a:sym typeface="Calibri"/>
              </a:endParaRPr>
            </a:p>
          </p:txBody>
        </p:sp>
        <p:sp>
          <p:nvSpPr>
            <p:cNvPr id="588" name="Google Shape;588;p64"/>
            <p:cNvSpPr/>
            <p:nvPr/>
          </p:nvSpPr>
          <p:spPr>
            <a:xfrm>
              <a:off x="2291582" y="34945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A8A8A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rgbClr val="000000"/>
                </a:buClr>
                <a:buSzPts val="4000"/>
                <a:buFont typeface="Arial"/>
                <a:buNone/>
              </a:pPr>
              <a:r>
                <a:t/>
              </a:r>
              <a:endParaRPr b="0" i="0" sz="4000" u="none" cap="none" strike="noStrike">
                <a:solidFill>
                  <a:schemeClr val="lt1"/>
                </a:solidFill>
                <a:latin typeface="Calibri"/>
                <a:ea typeface="Calibri"/>
                <a:cs typeface="Calibri"/>
                <a:sym typeface="Calibri"/>
              </a:endParaRPr>
            </a:p>
          </p:txBody>
        </p:sp>
        <p:sp>
          <p:nvSpPr>
            <p:cNvPr id="589" name="Google Shape;589;p64"/>
            <p:cNvSpPr/>
            <p:nvPr/>
          </p:nvSpPr>
          <p:spPr>
            <a:xfrm>
              <a:off x="172585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chemeClr val="dk1"/>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rgbClr val="000000"/>
                </a:buClr>
                <a:buSzPts val="4000"/>
                <a:buFont typeface="Arial"/>
                <a:buNone/>
              </a:pPr>
              <a:r>
                <a:t/>
              </a:r>
              <a:endParaRPr b="0" i="0" sz="4000" u="none" cap="none" strike="noStrike">
                <a:solidFill>
                  <a:schemeClr val="lt1"/>
                </a:solidFill>
                <a:latin typeface="Calibri"/>
                <a:ea typeface="Calibri"/>
                <a:cs typeface="Calibri"/>
                <a:sym typeface="Calibri"/>
              </a:endParaRPr>
            </a:p>
          </p:txBody>
        </p:sp>
        <p:sp>
          <p:nvSpPr>
            <p:cNvPr id="590" name="Google Shape;590;p64"/>
            <p:cNvSpPr/>
            <p:nvPr/>
          </p:nvSpPr>
          <p:spPr>
            <a:xfrm>
              <a:off x="2291581" y="76296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98989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rgbClr val="000000"/>
                </a:buClr>
                <a:buSzPts val="4000"/>
                <a:buFont typeface="Arial"/>
                <a:buNone/>
              </a:pPr>
              <a:r>
                <a:t/>
              </a:r>
              <a:endParaRPr b="0" i="0" sz="4000" u="none" cap="none" strike="noStrike">
                <a:solidFill>
                  <a:schemeClr val="lt1"/>
                </a:solidFill>
                <a:latin typeface="Calibri"/>
                <a:ea typeface="Calibri"/>
                <a:cs typeface="Calibri"/>
                <a:sym typeface="Calibri"/>
              </a:endParaRPr>
            </a:p>
          </p:txBody>
        </p:sp>
      </p:grpSp>
      <p:pic>
        <p:nvPicPr>
          <p:cNvPr id="591" name="Google Shape;591;p64"/>
          <p:cNvPicPr preferRelativeResize="0"/>
          <p:nvPr/>
        </p:nvPicPr>
        <p:blipFill rotWithShape="1">
          <a:blip r:embed="rId2">
            <a:alphaModFix/>
          </a:blip>
          <a:srcRect b="0" l="0" r="0" t="0"/>
          <a:stretch/>
        </p:blipFill>
        <p:spPr>
          <a:xfrm>
            <a:off x="3906518" y="1572770"/>
            <a:ext cx="365816" cy="365816"/>
          </a:xfrm>
          <a:prstGeom prst="rect">
            <a:avLst/>
          </a:prstGeom>
          <a:noFill/>
          <a:ln>
            <a:noFill/>
          </a:ln>
        </p:spPr>
      </p:pic>
      <p:pic>
        <p:nvPicPr>
          <p:cNvPr id="592" name="Google Shape;592;p64"/>
          <p:cNvPicPr preferRelativeResize="0"/>
          <p:nvPr/>
        </p:nvPicPr>
        <p:blipFill rotWithShape="1">
          <a:blip r:embed="rId3">
            <a:alphaModFix/>
          </a:blip>
          <a:srcRect b="0" l="0" r="0" t="0"/>
          <a:stretch/>
        </p:blipFill>
        <p:spPr>
          <a:xfrm>
            <a:off x="4972122" y="3840710"/>
            <a:ext cx="365816" cy="365816"/>
          </a:xfrm>
          <a:prstGeom prst="rect">
            <a:avLst/>
          </a:prstGeom>
          <a:noFill/>
          <a:ln>
            <a:noFill/>
          </a:ln>
        </p:spPr>
      </p:pic>
      <p:pic>
        <p:nvPicPr>
          <p:cNvPr id="593" name="Google Shape;593;p64"/>
          <p:cNvPicPr preferRelativeResize="0"/>
          <p:nvPr/>
        </p:nvPicPr>
        <p:blipFill rotWithShape="1">
          <a:blip r:embed="rId4">
            <a:alphaModFix/>
          </a:blip>
          <a:srcRect b="0" l="0" r="0" t="0"/>
          <a:stretch/>
        </p:blipFill>
        <p:spPr>
          <a:xfrm>
            <a:off x="3285784" y="3229619"/>
            <a:ext cx="365816" cy="365816"/>
          </a:xfrm>
          <a:prstGeom prst="rect">
            <a:avLst/>
          </a:prstGeom>
          <a:noFill/>
          <a:ln>
            <a:noFill/>
          </a:ln>
        </p:spPr>
      </p:pic>
      <p:pic>
        <p:nvPicPr>
          <p:cNvPr id="594" name="Google Shape;594;p64"/>
          <p:cNvPicPr preferRelativeResize="0"/>
          <p:nvPr/>
        </p:nvPicPr>
        <p:blipFill rotWithShape="1">
          <a:blip r:embed="rId5">
            <a:alphaModFix/>
          </a:blip>
          <a:srcRect b="0" l="0" r="0" t="0"/>
          <a:stretch/>
        </p:blipFill>
        <p:spPr>
          <a:xfrm>
            <a:off x="3260129" y="2284117"/>
            <a:ext cx="365816" cy="365816"/>
          </a:xfrm>
          <a:prstGeom prst="rect">
            <a:avLst/>
          </a:prstGeom>
          <a:noFill/>
          <a:ln>
            <a:noFill/>
          </a:ln>
        </p:spPr>
      </p:pic>
      <p:pic>
        <p:nvPicPr>
          <p:cNvPr id="595" name="Google Shape;595;p64"/>
          <p:cNvPicPr preferRelativeResize="0"/>
          <p:nvPr/>
        </p:nvPicPr>
        <p:blipFill rotWithShape="1">
          <a:blip r:embed="rId6">
            <a:alphaModFix/>
          </a:blip>
          <a:srcRect b="0" l="0" r="0" t="0"/>
          <a:stretch/>
        </p:blipFill>
        <p:spPr>
          <a:xfrm>
            <a:off x="4871063" y="1518775"/>
            <a:ext cx="365816" cy="365816"/>
          </a:xfrm>
          <a:prstGeom prst="rect">
            <a:avLst/>
          </a:prstGeom>
          <a:noFill/>
          <a:ln>
            <a:noFill/>
          </a:ln>
        </p:spPr>
      </p:pic>
      <p:pic>
        <p:nvPicPr>
          <p:cNvPr id="596" name="Google Shape;596;p64"/>
          <p:cNvPicPr preferRelativeResize="0"/>
          <p:nvPr/>
        </p:nvPicPr>
        <p:blipFill rotWithShape="1">
          <a:blip r:embed="rId7">
            <a:alphaModFix/>
          </a:blip>
          <a:srcRect b="0" l="0" r="0" t="0"/>
          <a:stretch/>
        </p:blipFill>
        <p:spPr>
          <a:xfrm>
            <a:off x="5606880" y="2182634"/>
            <a:ext cx="365816" cy="365816"/>
          </a:xfrm>
          <a:prstGeom prst="rect">
            <a:avLst/>
          </a:prstGeom>
          <a:noFill/>
          <a:ln>
            <a:noFill/>
          </a:ln>
        </p:spPr>
      </p:pic>
      <p:pic>
        <p:nvPicPr>
          <p:cNvPr id="597" name="Google Shape;597;p64"/>
          <p:cNvPicPr preferRelativeResize="0"/>
          <p:nvPr/>
        </p:nvPicPr>
        <p:blipFill rotWithShape="1">
          <a:blip r:embed="rId8">
            <a:alphaModFix/>
          </a:blip>
          <a:srcRect b="0" l="0" r="0" t="0"/>
          <a:stretch/>
        </p:blipFill>
        <p:spPr>
          <a:xfrm>
            <a:off x="5641355" y="3145032"/>
            <a:ext cx="365816" cy="365816"/>
          </a:xfrm>
          <a:prstGeom prst="rect">
            <a:avLst/>
          </a:prstGeom>
          <a:noFill/>
          <a:ln>
            <a:noFill/>
          </a:ln>
        </p:spPr>
      </p:pic>
      <p:pic>
        <p:nvPicPr>
          <p:cNvPr id="598" name="Google Shape;598;p64"/>
          <p:cNvPicPr preferRelativeResize="0"/>
          <p:nvPr/>
        </p:nvPicPr>
        <p:blipFill rotWithShape="1">
          <a:blip r:embed="rId9">
            <a:alphaModFix/>
          </a:blip>
          <a:srcRect b="0" l="0" r="0" t="0"/>
          <a:stretch/>
        </p:blipFill>
        <p:spPr>
          <a:xfrm>
            <a:off x="4014639" y="3877794"/>
            <a:ext cx="365816" cy="365816"/>
          </a:xfrm>
          <a:prstGeom prst="rect">
            <a:avLst/>
          </a:prstGeom>
          <a:noFill/>
          <a:ln>
            <a:noFill/>
          </a:ln>
        </p:spPr>
      </p:pic>
      <p:sp>
        <p:nvSpPr>
          <p:cNvPr id="599" name="Google Shape;599;p64"/>
          <p:cNvSpPr txBox="1"/>
          <p:nvPr>
            <p:ph idx="28" type="body"/>
          </p:nvPr>
        </p:nvSpPr>
        <p:spPr>
          <a:xfrm>
            <a:off x="4052675" y="2723156"/>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00" name="Google Shape;600;p64"/>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601" name="Google Shape;601;p64"/>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602" name="Google Shape;602;p64"/>
          <p:cNvPicPr preferRelativeResize="0"/>
          <p:nvPr/>
        </p:nvPicPr>
        <p:blipFill rotWithShape="1">
          <a:blip r:embed="rId10">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603" name="Shape 603"/>
        <p:cNvGrpSpPr/>
        <p:nvPr/>
      </p:nvGrpSpPr>
      <p:grpSpPr>
        <a:xfrm>
          <a:off x="0" y="0"/>
          <a:ext cx="0" cy="0"/>
          <a:chOff x="0" y="0"/>
          <a:chExt cx="0" cy="0"/>
        </a:xfrm>
      </p:grpSpPr>
      <p:sp>
        <p:nvSpPr>
          <p:cNvPr id="604" name="Google Shape;604;p6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6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606" name="Google Shape;606;p65"/>
          <p:cNvSpPr txBox="1"/>
          <p:nvPr>
            <p:ph idx="1" type="body"/>
          </p:nvPr>
        </p:nvSpPr>
        <p:spPr>
          <a:xfrm>
            <a:off x="630238" y="1455738"/>
            <a:ext cx="2933700" cy="306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07" name="Google Shape;607;p65"/>
          <p:cNvSpPr/>
          <p:nvPr>
            <p:ph idx="2" type="chart"/>
          </p:nvPr>
        </p:nvSpPr>
        <p:spPr>
          <a:xfrm>
            <a:off x="3676650" y="1466850"/>
            <a:ext cx="4845050" cy="304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08" name="Google Shape;608;p65"/>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609" name="Google Shape;609;p65"/>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610" name="Google Shape;610;p65"/>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2 Line Title and Content">
  <p:cSld name="1_2 Line Title and Content">
    <p:spTree>
      <p:nvGrpSpPr>
        <p:cNvPr id="38" name="Shape 38"/>
        <p:cNvGrpSpPr/>
        <p:nvPr/>
      </p:nvGrpSpPr>
      <p:grpSpPr>
        <a:xfrm>
          <a:off x="0" y="0"/>
          <a:ext cx="0" cy="0"/>
          <a:chOff x="0" y="0"/>
          <a:chExt cx="0" cy="0"/>
        </a:xfrm>
      </p:grpSpPr>
      <p:sp>
        <p:nvSpPr>
          <p:cNvPr id="39" name="Google Shape;39;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41" name="Google Shape;41;p38"/>
          <p:cNvSpPr txBox="1"/>
          <p:nvPr>
            <p:ph idx="1" type="body"/>
          </p:nvPr>
        </p:nvSpPr>
        <p:spPr>
          <a:xfrm>
            <a:off x="3303588" y="1816100"/>
            <a:ext cx="5265737" cy="261937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 name="Google Shape;42;p38"/>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3" name="Google Shape;43;p38"/>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4" name="Google Shape;44;p38"/>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 Line Title, Infographics and Caption">
  <p:cSld name="2_2 Line Title, Infographics and Caption">
    <p:spTree>
      <p:nvGrpSpPr>
        <p:cNvPr id="45" name="Shape 45"/>
        <p:cNvGrpSpPr/>
        <p:nvPr/>
      </p:nvGrpSpPr>
      <p:grpSpPr>
        <a:xfrm>
          <a:off x="0" y="0"/>
          <a:ext cx="0" cy="0"/>
          <a:chOff x="0" y="0"/>
          <a:chExt cx="0" cy="0"/>
        </a:xfrm>
      </p:grpSpPr>
      <p:sp>
        <p:nvSpPr>
          <p:cNvPr id="46" name="Google Shape;46;p37"/>
          <p:cNvSpPr/>
          <p:nvPr/>
        </p:nvSpPr>
        <p:spPr>
          <a:xfrm>
            <a:off x="-1" y="600076"/>
            <a:ext cx="9144001" cy="4543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7" name="Google Shape;47;p37"/>
          <p:cNvSpPr/>
          <p:nvPr/>
        </p:nvSpPr>
        <p:spPr>
          <a:xfrm>
            <a:off x="-3" y="-20049"/>
            <a:ext cx="9144001" cy="5143500"/>
          </a:xfrm>
          <a:prstGeom prst="rect">
            <a:avLst/>
          </a:prstGeom>
          <a:blipFill rotWithShape="1">
            <a:blip r:embed="rId2">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8" name="Google Shape;48;p37"/>
          <p:cNvSpPr/>
          <p:nvPr>
            <p:ph idx="2" type="pic"/>
          </p:nvPr>
        </p:nvSpPr>
        <p:spPr>
          <a:xfrm>
            <a:off x="-2" y="-12112"/>
            <a:ext cx="9144002" cy="5147675"/>
          </a:xfrm>
          <a:prstGeom prst="rect">
            <a:avLst/>
          </a:prstGeom>
          <a:noFill/>
          <a:ln>
            <a:noFill/>
          </a:ln>
        </p:spPr>
      </p:sp>
      <p:sp>
        <p:nvSpPr>
          <p:cNvPr id="49" name="Google Shape;49;p37"/>
          <p:cNvSpPr/>
          <p:nvPr>
            <p:ph idx="3" type="pic"/>
          </p:nvPr>
        </p:nvSpPr>
        <p:spPr>
          <a:xfrm>
            <a:off x="10220734" y="-3856910"/>
            <a:ext cx="9144001" cy="5147675"/>
          </a:xfrm>
          <a:prstGeom prst="rect">
            <a:avLst/>
          </a:prstGeom>
          <a:noFill/>
          <a:ln>
            <a:noFill/>
          </a:ln>
        </p:spPr>
      </p:sp>
      <p:sp>
        <p:nvSpPr>
          <p:cNvPr id="50" name="Google Shape;50;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52" name="Google Shape;52;p37"/>
          <p:cNvSpPr txBox="1"/>
          <p:nvPr>
            <p:ph idx="1" type="body"/>
          </p:nvPr>
        </p:nvSpPr>
        <p:spPr>
          <a:xfrm>
            <a:off x="3213848" y="3489722"/>
            <a:ext cx="5355081" cy="837009"/>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53" name="Google Shape;53;p37"/>
          <p:cNvPicPr preferRelativeResize="0"/>
          <p:nvPr/>
        </p:nvPicPr>
        <p:blipFill rotWithShape="1">
          <a:blip r:embed="rId3">
            <a:alphaModFix/>
          </a:blip>
          <a:srcRect b="0" l="0" r="0" t="0"/>
          <a:stretch/>
        </p:blipFill>
        <p:spPr>
          <a:xfrm>
            <a:off x="3213847" y="2234762"/>
            <a:ext cx="5373512" cy="1110800"/>
          </a:xfrm>
          <a:prstGeom prst="rect">
            <a:avLst/>
          </a:prstGeom>
          <a:noFill/>
          <a:ln>
            <a:noFill/>
          </a:ln>
        </p:spPr>
      </p:pic>
      <p:sp>
        <p:nvSpPr>
          <p:cNvPr id="54" name="Google Shape;54;p37"/>
          <p:cNvSpPr txBox="1"/>
          <p:nvPr/>
        </p:nvSpPr>
        <p:spPr>
          <a:xfrm>
            <a:off x="642167" y="610235"/>
            <a:ext cx="5493203" cy="864394"/>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Arial"/>
              <a:buNone/>
            </a:pPr>
            <a:r>
              <a:rPr b="0" i="0" lang="en-IN" sz="3600" u="none" cap="none" strike="noStrike">
                <a:solidFill>
                  <a:srgbClr val="F5333F"/>
                </a:solidFill>
                <a:latin typeface="Arial"/>
                <a:ea typeface="Arial"/>
                <a:cs typeface="Arial"/>
                <a:sym typeface="Arial"/>
              </a:rPr>
              <a:t>Click to add Title</a:t>
            </a:r>
            <a:endParaRPr b="0" i="0" sz="3600" u="none" cap="none" strike="noStrike">
              <a:solidFill>
                <a:srgbClr val="F5333F"/>
              </a:solidFill>
              <a:latin typeface="Arial"/>
              <a:ea typeface="Arial"/>
              <a:cs typeface="Arial"/>
              <a:sym typeface="Arial"/>
            </a:endParaRPr>
          </a:p>
        </p:txBody>
      </p:sp>
      <p:sp>
        <p:nvSpPr>
          <p:cNvPr id="55" name="Google Shape;55;p37"/>
          <p:cNvSpPr/>
          <p:nvPr/>
        </p:nvSpPr>
        <p:spPr>
          <a:xfrm>
            <a:off x="11718595" y="3690308"/>
            <a:ext cx="870" cy="1071"/>
          </a:xfrm>
          <a:custGeom>
            <a:rect b="b" l="l" r="r" t="t"/>
            <a:pathLst>
              <a:path extrusionOk="0" h="1071" w="870">
                <a:moveTo>
                  <a:pt x="0" y="0"/>
                </a:moveTo>
                <a:lnTo>
                  <a:pt x="870" y="0"/>
                </a:lnTo>
                <a:lnTo>
                  <a:pt x="870" y="1071"/>
                </a:lnTo>
                <a:lnTo>
                  <a:pt x="0" y="0"/>
                </a:lnTo>
                <a:close/>
              </a:path>
            </a:pathLst>
          </a:cu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56" name="Shape 56"/>
        <p:cNvGrpSpPr/>
        <p:nvPr/>
      </p:nvGrpSpPr>
      <p:grpSpPr>
        <a:xfrm>
          <a:off x="0" y="0"/>
          <a:ext cx="0" cy="0"/>
          <a:chOff x="0" y="0"/>
          <a:chExt cx="0" cy="0"/>
        </a:xfrm>
      </p:grpSpPr>
      <p:sp>
        <p:nvSpPr>
          <p:cNvPr id="57" name="Google Shape;57;p41"/>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1"/>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9" name="Google Shape;59;p41"/>
          <p:cNvSpPr txBox="1"/>
          <p:nvPr>
            <p:ph idx="10" type="dt"/>
          </p:nvPr>
        </p:nvSpPr>
        <p:spPr>
          <a:xfrm>
            <a:off x="663921" y="4653887"/>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E72D40"/>
              </a:buClr>
              <a:buSzPts val="1400"/>
              <a:buFont typeface="Proxima Nova"/>
              <a:buNone/>
              <a:defRPr>
                <a:solidFill>
                  <a:srgbClr val="E72D40"/>
                </a:solidFill>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60" name="Google Shape;60;p41"/>
          <p:cNvSpPr txBox="1"/>
          <p:nvPr>
            <p:ph idx="12" type="sldNum"/>
          </p:nvPr>
        </p:nvSpPr>
        <p:spPr>
          <a:xfrm>
            <a:off x="6616976" y="4012406"/>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61" name="Google Shape;61;p41"/>
          <p:cNvSpPr/>
          <p:nvPr/>
        </p:nvSpPr>
        <p:spPr>
          <a:xfrm>
            <a:off x="0" y="0"/>
            <a:ext cx="9144000" cy="465388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pic>
        <p:nvPicPr>
          <p:cNvPr id="62" name="Google Shape;62;p41"/>
          <p:cNvPicPr preferRelativeResize="0"/>
          <p:nvPr/>
        </p:nvPicPr>
        <p:blipFill rotWithShape="1">
          <a:blip r:embed="rId2">
            <a:alphaModFix/>
          </a:blip>
          <a:srcRect b="0" l="0" r="0" t="0"/>
          <a:stretch/>
        </p:blipFill>
        <p:spPr>
          <a:xfrm>
            <a:off x="663922" y="571887"/>
            <a:ext cx="2057400" cy="548993"/>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 Line Title and Content">
  <p:cSld name="2_2 Line Title and Content">
    <p:spTree>
      <p:nvGrpSpPr>
        <p:cNvPr id="63" name="Shape 63"/>
        <p:cNvGrpSpPr/>
        <p:nvPr/>
      </p:nvGrpSpPr>
      <p:grpSpPr>
        <a:xfrm>
          <a:off x="0" y="0"/>
          <a:ext cx="0" cy="0"/>
          <a:chOff x="0" y="0"/>
          <a:chExt cx="0" cy="0"/>
        </a:xfrm>
      </p:grpSpPr>
      <p:sp>
        <p:nvSpPr>
          <p:cNvPr id="64" name="Google Shape;64;p4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65" name="Google Shape;65;p4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66" name="Google Shape;66;p42"/>
          <p:cNvSpPr txBox="1"/>
          <p:nvPr>
            <p:ph idx="1" type="body"/>
          </p:nvPr>
        </p:nvSpPr>
        <p:spPr>
          <a:xfrm>
            <a:off x="3303588" y="1816100"/>
            <a:ext cx="5265737" cy="261937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7" name="Google Shape;67;p42"/>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68" name="Google Shape;68;p42"/>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69" name="Google Shape;69;p42"/>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2 Line Title, Infographics and Caption">
  <p:cSld name="3_2 Line Title, Infographics and Caption">
    <p:spTree>
      <p:nvGrpSpPr>
        <p:cNvPr id="70" name="Shape 70"/>
        <p:cNvGrpSpPr/>
        <p:nvPr/>
      </p:nvGrpSpPr>
      <p:grpSpPr>
        <a:xfrm>
          <a:off x="0" y="0"/>
          <a:ext cx="0" cy="0"/>
          <a:chOff x="0" y="0"/>
          <a:chExt cx="0" cy="0"/>
        </a:xfrm>
      </p:grpSpPr>
      <p:sp>
        <p:nvSpPr>
          <p:cNvPr id="71" name="Google Shape;71;p43"/>
          <p:cNvSpPr/>
          <p:nvPr/>
        </p:nvSpPr>
        <p:spPr>
          <a:xfrm>
            <a:off x="-1" y="600076"/>
            <a:ext cx="9144001" cy="4543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72" name="Google Shape;72;p43"/>
          <p:cNvSpPr/>
          <p:nvPr/>
        </p:nvSpPr>
        <p:spPr>
          <a:xfrm>
            <a:off x="-3" y="-20049"/>
            <a:ext cx="9144001" cy="5143500"/>
          </a:xfrm>
          <a:prstGeom prst="rect">
            <a:avLst/>
          </a:prstGeom>
          <a:blipFill rotWithShape="1">
            <a:blip r:embed="rId2">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73" name="Google Shape;73;p43"/>
          <p:cNvSpPr/>
          <p:nvPr>
            <p:ph idx="2" type="pic"/>
          </p:nvPr>
        </p:nvSpPr>
        <p:spPr>
          <a:xfrm>
            <a:off x="-2" y="-12112"/>
            <a:ext cx="9144002" cy="5147675"/>
          </a:xfrm>
          <a:prstGeom prst="rect">
            <a:avLst/>
          </a:prstGeom>
          <a:noFill/>
          <a:ln>
            <a:noFill/>
          </a:ln>
        </p:spPr>
      </p:sp>
      <p:sp>
        <p:nvSpPr>
          <p:cNvPr id="74" name="Google Shape;74;p43"/>
          <p:cNvSpPr/>
          <p:nvPr>
            <p:ph idx="3" type="pic"/>
          </p:nvPr>
        </p:nvSpPr>
        <p:spPr>
          <a:xfrm>
            <a:off x="10220734" y="-3856910"/>
            <a:ext cx="9144001" cy="5147675"/>
          </a:xfrm>
          <a:prstGeom prst="rect">
            <a:avLst/>
          </a:prstGeom>
          <a:noFill/>
          <a:ln>
            <a:noFill/>
          </a:ln>
        </p:spPr>
      </p:sp>
      <p:sp>
        <p:nvSpPr>
          <p:cNvPr id="75" name="Google Shape;75;p4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76" name="Google Shape;76;p4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77" name="Google Shape;77;p43"/>
          <p:cNvSpPr txBox="1"/>
          <p:nvPr>
            <p:ph idx="1" type="body"/>
          </p:nvPr>
        </p:nvSpPr>
        <p:spPr>
          <a:xfrm>
            <a:off x="3213848" y="3489722"/>
            <a:ext cx="5355081" cy="837009"/>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78" name="Google Shape;78;p43"/>
          <p:cNvPicPr preferRelativeResize="0"/>
          <p:nvPr/>
        </p:nvPicPr>
        <p:blipFill rotWithShape="1">
          <a:blip r:embed="rId3">
            <a:alphaModFix/>
          </a:blip>
          <a:srcRect b="0" l="0" r="0" t="0"/>
          <a:stretch/>
        </p:blipFill>
        <p:spPr>
          <a:xfrm>
            <a:off x="3213847" y="2234762"/>
            <a:ext cx="5373512" cy="1110800"/>
          </a:xfrm>
          <a:prstGeom prst="rect">
            <a:avLst/>
          </a:prstGeom>
          <a:noFill/>
          <a:ln>
            <a:noFill/>
          </a:ln>
        </p:spPr>
      </p:pic>
      <p:sp>
        <p:nvSpPr>
          <p:cNvPr id="79" name="Google Shape;79;p43"/>
          <p:cNvSpPr txBox="1"/>
          <p:nvPr/>
        </p:nvSpPr>
        <p:spPr>
          <a:xfrm>
            <a:off x="642167" y="610235"/>
            <a:ext cx="5493203" cy="864394"/>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Arial"/>
              <a:buNone/>
            </a:pPr>
            <a:r>
              <a:rPr b="0" i="0" lang="en-IN" sz="3600" u="none" cap="none" strike="noStrike">
                <a:solidFill>
                  <a:srgbClr val="F5333F"/>
                </a:solidFill>
                <a:latin typeface="Arial"/>
                <a:ea typeface="Arial"/>
                <a:cs typeface="Arial"/>
                <a:sym typeface="Arial"/>
              </a:rPr>
              <a:t>Click to add Title</a:t>
            </a:r>
            <a:endParaRPr b="0" i="0" sz="3600" u="none" cap="none" strike="noStrike">
              <a:solidFill>
                <a:srgbClr val="F5333F"/>
              </a:solidFill>
              <a:latin typeface="Arial"/>
              <a:ea typeface="Arial"/>
              <a:cs typeface="Arial"/>
              <a:sym typeface="Arial"/>
            </a:endParaRPr>
          </a:p>
        </p:txBody>
      </p:sp>
      <p:sp>
        <p:nvSpPr>
          <p:cNvPr id="80" name="Google Shape;80;p43"/>
          <p:cNvSpPr/>
          <p:nvPr/>
        </p:nvSpPr>
        <p:spPr>
          <a:xfrm>
            <a:off x="11718595" y="3690308"/>
            <a:ext cx="870" cy="1071"/>
          </a:xfrm>
          <a:custGeom>
            <a:rect b="b" l="l" r="r" t="t"/>
            <a:pathLst>
              <a:path extrusionOk="0" h="1071" w="870">
                <a:moveTo>
                  <a:pt x="0" y="0"/>
                </a:moveTo>
                <a:lnTo>
                  <a:pt x="870" y="0"/>
                </a:lnTo>
                <a:lnTo>
                  <a:pt x="870" y="1071"/>
                </a:lnTo>
                <a:lnTo>
                  <a:pt x="0" y="0"/>
                </a:lnTo>
                <a:close/>
              </a:path>
            </a:pathLst>
          </a:cu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Header" showMasterSp="0">
  <p:cSld name="6_Section Header">
    <p:spTree>
      <p:nvGrpSpPr>
        <p:cNvPr id="81" name="Shape 81"/>
        <p:cNvGrpSpPr/>
        <p:nvPr/>
      </p:nvGrpSpPr>
      <p:grpSpPr>
        <a:xfrm>
          <a:off x="0" y="0"/>
          <a:ext cx="0" cy="0"/>
          <a:chOff x="0" y="0"/>
          <a:chExt cx="0" cy="0"/>
        </a:xfrm>
      </p:grpSpPr>
      <p:sp>
        <p:nvSpPr>
          <p:cNvPr id="82" name="Google Shape;82;p44"/>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83" name="Google Shape;83;p44"/>
          <p:cNvSpPr/>
          <p:nvPr/>
        </p:nvSpPr>
        <p:spPr>
          <a:xfrm>
            <a:off x="629841" y="2556933"/>
            <a:ext cx="7891859" cy="826623"/>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grpSp>
        <p:nvGrpSpPr>
          <p:cNvPr id="84" name="Google Shape;84;p44"/>
          <p:cNvGrpSpPr/>
          <p:nvPr/>
        </p:nvGrpSpPr>
        <p:grpSpPr>
          <a:xfrm>
            <a:off x="994787" y="3020755"/>
            <a:ext cx="775019" cy="174751"/>
            <a:chOff x="1326382" y="4041646"/>
            <a:chExt cx="2597497" cy="653143"/>
          </a:xfrm>
        </p:grpSpPr>
        <p:sp>
          <p:nvSpPr>
            <p:cNvPr id="85" name="Google Shape;85;p44"/>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86" name="Google Shape;86;p44"/>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87" name="Google Shape;87;p44"/>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88" name="Google Shape;88;p44"/>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89" name="Google Shape;89;p44"/>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grpSp>
      <p:sp>
        <p:nvSpPr>
          <p:cNvPr id="90" name="Google Shape;90;p44"/>
          <p:cNvSpPr txBox="1"/>
          <p:nvPr>
            <p:ph idx="1" type="body"/>
          </p:nvPr>
        </p:nvSpPr>
        <p:spPr>
          <a:xfrm>
            <a:off x="1029406"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1" name="Google Shape;91;p44"/>
          <p:cNvSpPr txBox="1"/>
          <p:nvPr>
            <p:ph idx="2" type="body"/>
          </p:nvPr>
        </p:nvSpPr>
        <p:spPr>
          <a:xfrm>
            <a:off x="1921844"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2" name="Google Shape;92;p44"/>
          <p:cNvSpPr txBox="1"/>
          <p:nvPr>
            <p:ph idx="3" type="body"/>
          </p:nvPr>
        </p:nvSpPr>
        <p:spPr>
          <a:xfrm>
            <a:off x="2868429" y="3714682"/>
            <a:ext cx="2471738" cy="1312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 name="Google Shape;93;p44"/>
          <p:cNvSpPr txBox="1"/>
          <p:nvPr>
            <p:ph idx="10" type="dt"/>
          </p:nvPr>
        </p:nvSpPr>
        <p:spPr>
          <a:xfrm>
            <a:off x="636742"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94" name="Google Shape;94;p44"/>
          <p:cNvSpPr txBox="1"/>
          <p:nvPr>
            <p:ph idx="12" type="sldNum"/>
          </p:nvPr>
        </p:nvSpPr>
        <p:spPr>
          <a:xfrm>
            <a:off x="6466042"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95" name="Google Shape;95;p44"/>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96" name="Google Shape;96;p44"/>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97" name="Google Shape;97;p44"/>
          <p:cNvSpPr/>
          <p:nvPr/>
        </p:nvSpPr>
        <p:spPr>
          <a:xfrm>
            <a:off x="629841" y="2535239"/>
            <a:ext cx="7939088" cy="848318"/>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grpSp>
        <p:nvGrpSpPr>
          <p:cNvPr id="98" name="Google Shape;98;p44"/>
          <p:cNvGrpSpPr/>
          <p:nvPr/>
        </p:nvGrpSpPr>
        <p:grpSpPr>
          <a:xfrm>
            <a:off x="923664" y="3020755"/>
            <a:ext cx="775019" cy="174751"/>
            <a:chOff x="1326382" y="4041646"/>
            <a:chExt cx="2597497" cy="653143"/>
          </a:xfrm>
        </p:grpSpPr>
        <p:sp>
          <p:nvSpPr>
            <p:cNvPr id="99" name="Google Shape;99;p44"/>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100" name="Google Shape;100;p44"/>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101" name="Google Shape;101;p44"/>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102" name="Google Shape;102;p44"/>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sp>
          <p:nvSpPr>
            <p:cNvPr id="103" name="Google Shape;103;p44"/>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grpSp>
      <p:sp>
        <p:nvSpPr>
          <p:cNvPr id="104" name="Google Shape;104;p44"/>
          <p:cNvSpPr txBox="1"/>
          <p:nvPr>
            <p:ph idx="4" type="body"/>
          </p:nvPr>
        </p:nvSpPr>
        <p:spPr>
          <a:xfrm>
            <a:off x="958283"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5" name="Google Shape;105;p44"/>
          <p:cNvSpPr txBox="1"/>
          <p:nvPr>
            <p:ph idx="5" type="body"/>
          </p:nvPr>
        </p:nvSpPr>
        <p:spPr>
          <a:xfrm>
            <a:off x="1850721"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6" name="Google Shape;106;p44"/>
          <p:cNvSpPr txBox="1"/>
          <p:nvPr>
            <p:ph type="title"/>
          </p:nvPr>
        </p:nvSpPr>
        <p:spPr>
          <a:xfrm>
            <a:off x="630238" y="600075"/>
            <a:ext cx="6246812" cy="44397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7" name="Google Shape;107;p44"/>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34" Type="http://schemas.openxmlformats.org/officeDocument/2006/relationships/theme" Target="../theme/theme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630238" y="544498"/>
            <a:ext cx="6196824" cy="56992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 name="Google Shape;12;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13" name="Google Shape;13;p33"/>
          <p:cNvPicPr preferRelativeResize="0"/>
          <p:nvPr/>
        </p:nvPicPr>
        <p:blipFill rotWithShape="1">
          <a:blip r:embed="rId1">
            <a:alphaModFix/>
          </a:blip>
          <a:srcRect b="0" l="0" r="0" t="0"/>
          <a:stretch/>
        </p:blipFill>
        <p:spPr>
          <a:xfrm>
            <a:off x="7929762" y="209484"/>
            <a:ext cx="814046" cy="21721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6.png"/><Relationship Id="rId5"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6.png"/><Relationship Id="rId5"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7.png"/><Relationship Id="rId4" Type="http://schemas.openxmlformats.org/officeDocument/2006/relationships/image" Target="../media/image6.png"/><Relationship Id="rId5"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6.png"/><Relationship Id="rId5"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6.png"/><Relationship Id="rId5"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6.png"/><Relationship Id="rId5"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0.jpg"/><Relationship Id="rId4" Type="http://schemas.openxmlformats.org/officeDocument/2006/relationships/image" Target="../media/image3.png"/><Relationship Id="rId5"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6.png"/><Relationship Id="rId5"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6.png"/><Relationship Id="rId5"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upgrad-edu/tm-webtech-examples/blob/master/Session%2010/handson2/stub.js" TargetMode="External"/><Relationship Id="rId4" Type="http://schemas.openxmlformats.org/officeDocument/2006/relationships/image" Target="../media/image48.png"/><Relationship Id="rId5" Type="http://schemas.openxmlformats.org/officeDocument/2006/relationships/hyperlink" Target="https://github.com/upgrad-edu/tm-webtech-examples/blob/master/Session%2010/handson2/solution.j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
          <p:cNvSpPr txBox="1"/>
          <p:nvPr/>
        </p:nvSpPr>
        <p:spPr>
          <a:xfrm>
            <a:off x="555037" y="2114911"/>
            <a:ext cx="6895200" cy="1172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Proxima Nova"/>
              <a:buNone/>
            </a:pPr>
            <a:r>
              <a:rPr b="0" i="0" lang="en-IN" sz="4000" u="none" cap="none" strike="noStrike">
                <a:solidFill>
                  <a:schemeClr val="dk1"/>
                </a:solidFill>
                <a:latin typeface="Proxima Nova"/>
                <a:ea typeface="Proxima Nova"/>
                <a:cs typeface="Proxima Nova"/>
                <a:sym typeface="Proxima Nova"/>
              </a:rPr>
              <a:t>Full Stack Software Development </a:t>
            </a:r>
            <a:endParaRPr b="0" i="0" sz="4000" u="none" cap="none" strike="noStrike">
              <a:solidFill>
                <a:schemeClr val="dk1"/>
              </a:solidFill>
              <a:latin typeface="Proxima Nova"/>
              <a:ea typeface="Proxima Nova"/>
              <a:cs typeface="Proxima Nova"/>
              <a:sym typeface="Proxima Nova"/>
            </a:endParaRPr>
          </a:p>
        </p:txBody>
      </p:sp>
      <p:pic>
        <p:nvPicPr>
          <p:cNvPr id="616" name="Google Shape;616;p1"/>
          <p:cNvPicPr preferRelativeResize="0"/>
          <p:nvPr/>
        </p:nvPicPr>
        <p:blipFill rotWithShape="1">
          <a:blip r:embed="rId3">
            <a:alphaModFix/>
          </a:blip>
          <a:srcRect b="0" l="0" r="0" t="0"/>
          <a:stretch/>
        </p:blipFill>
        <p:spPr>
          <a:xfrm>
            <a:off x="7582370" y="0"/>
            <a:ext cx="1356541" cy="1577482"/>
          </a:xfrm>
          <a:prstGeom prst="rect">
            <a:avLst/>
          </a:prstGeom>
          <a:noFill/>
          <a:ln>
            <a:noFill/>
          </a:ln>
        </p:spPr>
      </p:pic>
      <p:sp>
        <p:nvSpPr>
          <p:cNvPr id="617" name="Google Shape;617;p1"/>
          <p:cNvSpPr txBox="1"/>
          <p:nvPr/>
        </p:nvSpPr>
        <p:spPr>
          <a:xfrm>
            <a:off x="1157111" y="716037"/>
            <a:ext cx="1655700" cy="131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t/>
            </a:r>
            <a:endParaRPr b="0" i="0" sz="1400" u="none" cap="none" strike="noStrike">
              <a:solidFill>
                <a:schemeClr val="lt1"/>
              </a:solidFill>
              <a:latin typeface="Proxima Nova"/>
              <a:ea typeface="Proxima Nova"/>
              <a:cs typeface="Proxima Nova"/>
              <a:sym typeface="Proxima Nova"/>
            </a:endParaRPr>
          </a:p>
          <a:p>
            <a:pPr indent="0" lvl="0" marL="0" marR="0" rtl="0" algn="l">
              <a:lnSpc>
                <a:spcPct val="90000"/>
              </a:lnSpc>
              <a:spcBef>
                <a:spcPts val="1000"/>
              </a:spcBef>
              <a:spcAft>
                <a:spcPts val="0"/>
              </a:spcAft>
              <a:buClr>
                <a:schemeClr val="dk1"/>
              </a:buClr>
              <a:buSzPts val="1400"/>
              <a:buFont typeface="Arial"/>
              <a:buNone/>
            </a:pPr>
            <a:r>
              <a:rPr b="0" i="1" lang="en-IN" sz="1400" u="none" cap="none" strike="noStrike">
                <a:solidFill>
                  <a:schemeClr val="dk1"/>
                </a:solidFill>
                <a:latin typeface="Proxima Nova"/>
                <a:ea typeface="Proxima Nova"/>
                <a:cs typeface="Proxima Nova"/>
                <a:sym typeface="Proxima Nova"/>
              </a:rPr>
              <a:t>    #RahoAmbitious</a:t>
            </a:r>
            <a:endParaRPr b="0" i="1" sz="1400" u="none" cap="none" strike="noStrike">
              <a:solidFill>
                <a:schemeClr val="dk1"/>
              </a:solidFill>
              <a:latin typeface="Proxima Nova"/>
              <a:ea typeface="Proxima Nova"/>
              <a:cs typeface="Proxima Nova"/>
              <a:sym typeface="Proxima Nova"/>
            </a:endParaRPr>
          </a:p>
        </p:txBody>
      </p:sp>
      <p:sp>
        <p:nvSpPr>
          <p:cNvPr id="618" name="Google Shape;618;p1"/>
          <p:cNvSpPr txBox="1"/>
          <p:nvPr>
            <p:ph idx="12" type="sldNum"/>
          </p:nvPr>
        </p:nvSpPr>
        <p:spPr>
          <a:xfrm>
            <a:off x="6606601" y="4604706"/>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8a96ba8556_0_493"/>
          <p:cNvSpPr/>
          <p:nvPr>
            <p:ph idx="3" type="pic"/>
          </p:nvPr>
        </p:nvSpPr>
        <p:spPr>
          <a:xfrm>
            <a:off x="10220734" y="-3856910"/>
            <a:ext cx="9144000" cy="5147700"/>
          </a:xfrm>
          <a:prstGeom prst="rect">
            <a:avLst/>
          </a:prstGeom>
          <a:noFill/>
          <a:ln>
            <a:noFill/>
          </a:ln>
        </p:spPr>
      </p:sp>
      <p:sp>
        <p:nvSpPr>
          <p:cNvPr id="699" name="Google Shape;699;g8a96ba8556_0_493"/>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700" name="Google Shape;700;g8a96ba8556_0_493"/>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sp>
        <p:nvSpPr>
          <p:cNvPr id="701" name="Google Shape;701;g8a96ba8556_0_493"/>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1" lvl="0" marL="214311"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702" name="Google Shape;702;g8a96ba8556_0_493"/>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703" name="Google Shape;703;g8a96ba8556_0_493"/>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4" name="Google Shape;704;g8a96ba8556_0_493"/>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5" name="Google Shape;705;g8a96ba8556_0_493"/>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706" name="Google Shape;706;g8a96ba8556_0_493"/>
          <p:cNvSpPr txBox="1"/>
          <p:nvPr/>
        </p:nvSpPr>
        <p:spPr>
          <a:xfrm>
            <a:off x="6381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i="0" lang="en-IN" sz="3600" u="none" cap="none" strike="noStrike">
                <a:solidFill>
                  <a:srgbClr val="F5333F"/>
                </a:solidFill>
                <a:latin typeface="Proxima Nova"/>
                <a:ea typeface="Proxima Nova"/>
                <a:cs typeface="Proxima Nova"/>
                <a:sym typeface="Proxima Nova"/>
              </a:rPr>
              <a:t>Poll 1 (15 Sec)</a:t>
            </a:r>
            <a:endParaRPr b="0" i="0" sz="3600" u="none" cap="none" strike="noStrike">
              <a:solidFill>
                <a:srgbClr val="F5333F"/>
              </a:solidFill>
              <a:latin typeface="Proxima Nova"/>
              <a:ea typeface="Proxima Nova"/>
              <a:cs typeface="Proxima Nova"/>
              <a:sym typeface="Proxima Nova"/>
            </a:endParaRPr>
          </a:p>
        </p:txBody>
      </p:sp>
      <p:pic>
        <p:nvPicPr>
          <p:cNvPr id="707" name="Google Shape;707;g8a96ba8556_0_493"/>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708" name="Google Shape;708;g8a96ba8556_0_493"/>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sp>
        <p:nvSpPr>
          <p:cNvPr id="709" name="Google Shape;709;g8a96ba8556_0_493"/>
          <p:cNvSpPr txBox="1"/>
          <p:nvPr/>
        </p:nvSpPr>
        <p:spPr>
          <a:xfrm>
            <a:off x="630250" y="1766850"/>
            <a:ext cx="7670400" cy="2783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0" i="0" lang="en-IN" sz="1600" u="none" cap="none" strike="noStrike">
                <a:solidFill>
                  <a:schemeClr val="dk1"/>
                </a:solidFill>
                <a:latin typeface="Calibri"/>
                <a:ea typeface="Calibri"/>
                <a:cs typeface="Calibri"/>
                <a:sym typeface="Calibri"/>
              </a:rPr>
              <a:t>What will be the output of the code snippet on the console given in the adjoining screenshot?</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20</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40</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undefined</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Uncaught ReferenceError: y is not defined</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graphicFrame>
        <p:nvGraphicFramePr>
          <p:cNvPr id="710" name="Google Shape;710;g8a96ba8556_0_493"/>
          <p:cNvGraphicFramePr/>
          <p:nvPr/>
        </p:nvGraphicFramePr>
        <p:xfrm>
          <a:off x="5961525" y="2404338"/>
          <a:ext cx="3000000" cy="3000000"/>
        </p:xfrm>
        <a:graphic>
          <a:graphicData uri="http://schemas.openxmlformats.org/drawingml/2006/table">
            <a:tbl>
              <a:tblPr>
                <a:noFill/>
                <a:tableStyleId>{6BDBB8FB-9718-4811-9411-735FEB2F89CB}</a:tableStyleId>
              </a:tblPr>
              <a:tblGrid>
                <a:gridCol w="2339125"/>
              </a:tblGrid>
              <a:tr h="1469925">
                <a:tc>
                  <a:txBody>
                    <a:bodyPr/>
                    <a:lstStyle/>
                    <a:p>
                      <a:pPr indent="0" lvl="0" marL="0" marR="0" rtl="0" algn="l">
                        <a:lnSpc>
                          <a:spcPct val="115000"/>
                        </a:lnSpc>
                        <a:spcBef>
                          <a:spcPts val="0"/>
                        </a:spcBef>
                        <a:spcAft>
                          <a:spcPts val="0"/>
                        </a:spcAft>
                        <a:buClr>
                          <a:srgbClr val="000000"/>
                        </a:buClr>
                        <a:buSzPts val="1600"/>
                        <a:buFont typeface="Arial"/>
                        <a:buNone/>
                      </a:pPr>
                      <a:r>
                        <a:rPr lang="en-IN" sz="1600" u="none" cap="none" strike="noStrike">
                          <a:solidFill>
                            <a:srgbClr val="FCC28C"/>
                          </a:solidFill>
                          <a:highlight>
                            <a:srgbClr val="333333"/>
                          </a:highlight>
                          <a:latin typeface="Consolas"/>
                          <a:ea typeface="Consolas"/>
                          <a:cs typeface="Consolas"/>
                          <a:sym typeface="Consolas"/>
                        </a:rPr>
                        <a:t>var</a:t>
                      </a:r>
                      <a:r>
                        <a:rPr lang="en-IN" sz="1600" u="none" cap="none" strike="noStrike">
                          <a:solidFill>
                            <a:srgbClr val="FFFFFF"/>
                          </a:solidFill>
                          <a:highlight>
                            <a:srgbClr val="333333"/>
                          </a:highlight>
                          <a:latin typeface="Consolas"/>
                          <a:ea typeface="Consolas"/>
                          <a:cs typeface="Consolas"/>
                          <a:sym typeface="Consolas"/>
                        </a:rPr>
                        <a:t> x = </a:t>
                      </a:r>
                      <a:r>
                        <a:rPr lang="en-IN" sz="1600" u="none" cap="none" strike="noStrike">
                          <a:solidFill>
                            <a:srgbClr val="D36363"/>
                          </a:solidFill>
                          <a:highlight>
                            <a:srgbClr val="333333"/>
                          </a:highlight>
                          <a:latin typeface="Consolas"/>
                          <a:ea typeface="Consolas"/>
                          <a:cs typeface="Consolas"/>
                          <a:sym typeface="Consolas"/>
                        </a:rPr>
                        <a:t>20</a:t>
                      </a:r>
                      <a:r>
                        <a:rPr lang="en-IN" sz="1600" u="none" cap="none" strike="noStrike">
                          <a:solidFill>
                            <a:srgbClr val="FFFFFF"/>
                          </a:solidFill>
                          <a:highlight>
                            <a:srgbClr val="333333"/>
                          </a:highlight>
                          <a:latin typeface="Consolas"/>
                          <a:ea typeface="Consolas"/>
                          <a:cs typeface="Consolas"/>
                          <a:sym typeface="Consolas"/>
                        </a:rPr>
                        <a:t>; </a:t>
                      </a:r>
                      <a:br>
                        <a:rPr lang="en-IN" sz="1600" u="none" cap="none" strike="noStrike">
                          <a:solidFill>
                            <a:srgbClr val="FFFFFF"/>
                          </a:solidFill>
                          <a:highlight>
                            <a:srgbClr val="333333"/>
                          </a:highlight>
                          <a:latin typeface="Consolas"/>
                          <a:ea typeface="Consolas"/>
                          <a:cs typeface="Consolas"/>
                          <a:sym typeface="Consolas"/>
                        </a:rPr>
                      </a:br>
                      <a:r>
                        <a:rPr lang="en-IN" sz="1600" u="none" cap="none" strike="noStrike">
                          <a:solidFill>
                            <a:srgbClr val="FCC28C"/>
                          </a:solidFill>
                          <a:highlight>
                            <a:srgbClr val="333333"/>
                          </a:highlight>
                          <a:latin typeface="Consolas"/>
                          <a:ea typeface="Consolas"/>
                          <a:cs typeface="Consolas"/>
                          <a:sym typeface="Consolas"/>
                        </a:rPr>
                        <a:t>function</a:t>
                      </a:r>
                      <a:r>
                        <a:rPr lang="en-IN" sz="1600" u="none" cap="none" strike="noStrike">
                          <a:solidFill>
                            <a:srgbClr val="FFFFFF"/>
                          </a:solidFill>
                          <a:highlight>
                            <a:srgbClr val="333333"/>
                          </a:highlight>
                          <a:latin typeface="Consolas"/>
                          <a:ea typeface="Consolas"/>
                          <a:cs typeface="Consolas"/>
                          <a:sym typeface="Consolas"/>
                        </a:rPr>
                        <a:t> </a:t>
                      </a:r>
                      <a:r>
                        <a:rPr lang="en-IN" sz="1600" u="none" cap="none" strike="noStrike">
                          <a:solidFill>
                            <a:srgbClr val="FFFFAA"/>
                          </a:solidFill>
                          <a:highlight>
                            <a:srgbClr val="333333"/>
                          </a:highlight>
                          <a:latin typeface="Consolas"/>
                          <a:ea typeface="Consolas"/>
                          <a:cs typeface="Consolas"/>
                          <a:sym typeface="Consolas"/>
                        </a:rPr>
                        <a:t>foo</a:t>
                      </a:r>
                      <a:r>
                        <a:rPr lang="en-IN" sz="1600" u="none" cap="none" strike="noStrike">
                          <a:solidFill>
                            <a:srgbClr val="FFFFFF"/>
                          </a:solidFill>
                          <a:highlight>
                            <a:srgbClr val="333333"/>
                          </a:highlight>
                          <a:latin typeface="Consolas"/>
                          <a:ea typeface="Consolas"/>
                          <a:cs typeface="Consolas"/>
                          <a:sym typeface="Consolas"/>
                        </a:rPr>
                        <a:t>() { </a:t>
                      </a:r>
                      <a:br>
                        <a:rPr lang="en-IN" sz="1600" u="none" cap="none" strike="noStrike">
                          <a:solidFill>
                            <a:srgbClr val="FFFFFF"/>
                          </a:solidFill>
                          <a:highlight>
                            <a:srgbClr val="333333"/>
                          </a:highlight>
                          <a:latin typeface="Consolas"/>
                          <a:ea typeface="Consolas"/>
                          <a:cs typeface="Consolas"/>
                          <a:sym typeface="Consolas"/>
                        </a:rPr>
                      </a:br>
                      <a:r>
                        <a:rPr lang="en-IN" sz="1600" u="none" cap="none" strike="noStrike">
                          <a:solidFill>
                            <a:srgbClr val="FFFFFF"/>
                          </a:solidFill>
                          <a:highlight>
                            <a:srgbClr val="333333"/>
                          </a:highlight>
                          <a:latin typeface="Consolas"/>
                          <a:ea typeface="Consolas"/>
                          <a:cs typeface="Consolas"/>
                          <a:sym typeface="Consolas"/>
                        </a:rPr>
                        <a:t>   </a:t>
                      </a:r>
                      <a:r>
                        <a:rPr lang="en-IN" sz="1600" u="none" cap="none" strike="noStrike">
                          <a:solidFill>
                            <a:srgbClr val="FFFFAA"/>
                          </a:solidFill>
                          <a:highlight>
                            <a:srgbClr val="333333"/>
                          </a:highlight>
                          <a:latin typeface="Consolas"/>
                          <a:ea typeface="Consolas"/>
                          <a:cs typeface="Consolas"/>
                          <a:sym typeface="Consolas"/>
                        </a:rPr>
                        <a:t>console</a:t>
                      </a:r>
                      <a:r>
                        <a:rPr lang="en-IN" sz="1600" u="none" cap="none" strike="noStrike">
                          <a:solidFill>
                            <a:srgbClr val="FFFFFF"/>
                          </a:solidFill>
                          <a:highlight>
                            <a:srgbClr val="333333"/>
                          </a:highlight>
                          <a:latin typeface="Consolas"/>
                          <a:ea typeface="Consolas"/>
                          <a:cs typeface="Consolas"/>
                          <a:sym typeface="Consolas"/>
                        </a:rPr>
                        <a:t>.log(x); </a:t>
                      </a:r>
                      <a:br>
                        <a:rPr lang="en-IN" sz="1600" u="none" cap="none" strike="noStrike">
                          <a:solidFill>
                            <a:srgbClr val="FFFFFF"/>
                          </a:solidFill>
                          <a:highlight>
                            <a:srgbClr val="333333"/>
                          </a:highlight>
                          <a:latin typeface="Consolas"/>
                          <a:ea typeface="Consolas"/>
                          <a:cs typeface="Consolas"/>
                          <a:sym typeface="Consolas"/>
                        </a:rPr>
                      </a:br>
                      <a:r>
                        <a:rPr lang="en-IN" sz="1600" u="none" cap="none" strike="noStrike">
                          <a:solidFill>
                            <a:srgbClr val="FFFFFF"/>
                          </a:solidFill>
                          <a:highlight>
                            <a:srgbClr val="333333"/>
                          </a:highlight>
                          <a:latin typeface="Consolas"/>
                          <a:ea typeface="Consolas"/>
                          <a:cs typeface="Consolas"/>
                          <a:sym typeface="Consolas"/>
                        </a:rPr>
                        <a:t>} </a:t>
                      </a:r>
                      <a:endParaRPr sz="1600" u="none" cap="none" strike="noStrike">
                        <a:solidFill>
                          <a:srgbClr val="FFFFFF"/>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600"/>
                        <a:buFont typeface="Arial"/>
                        <a:buNone/>
                      </a:pPr>
                      <a:r>
                        <a:rPr lang="en-IN" sz="1600" u="none" cap="none" strike="noStrike">
                          <a:solidFill>
                            <a:srgbClr val="FFFFFF"/>
                          </a:solidFill>
                          <a:highlight>
                            <a:srgbClr val="333333"/>
                          </a:highlight>
                          <a:latin typeface="Consolas"/>
                          <a:ea typeface="Consolas"/>
                          <a:cs typeface="Consolas"/>
                          <a:sym typeface="Consolas"/>
                        </a:rPr>
                        <a:t>x = </a:t>
                      </a:r>
                      <a:r>
                        <a:rPr lang="en-IN" sz="1600" u="none" cap="none" strike="noStrike">
                          <a:solidFill>
                            <a:srgbClr val="D36363"/>
                          </a:solidFill>
                          <a:highlight>
                            <a:srgbClr val="333333"/>
                          </a:highlight>
                          <a:latin typeface="Consolas"/>
                          <a:ea typeface="Consolas"/>
                          <a:cs typeface="Consolas"/>
                          <a:sym typeface="Consolas"/>
                        </a:rPr>
                        <a:t>40</a:t>
                      </a:r>
                      <a:r>
                        <a:rPr lang="en-IN" sz="1600" u="none" cap="none" strike="noStrike">
                          <a:solidFill>
                            <a:srgbClr val="FFFFFF"/>
                          </a:solidFill>
                          <a:highlight>
                            <a:srgbClr val="333333"/>
                          </a:highlight>
                          <a:latin typeface="Consolas"/>
                          <a:ea typeface="Consolas"/>
                          <a:cs typeface="Consolas"/>
                          <a:sym typeface="Consolas"/>
                        </a:rPr>
                        <a:t>; </a:t>
                      </a:r>
                      <a:endParaRPr sz="1600" u="none" cap="none" strike="noStrike">
                        <a:solidFill>
                          <a:srgbClr val="FFFFFF"/>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600"/>
                        <a:buFont typeface="Arial"/>
                        <a:buNone/>
                      </a:pPr>
                      <a:r>
                        <a:rPr lang="en-IN" sz="1600" u="none" cap="none" strike="noStrike">
                          <a:solidFill>
                            <a:srgbClr val="FFFFFF"/>
                          </a:solidFill>
                          <a:highlight>
                            <a:srgbClr val="333333"/>
                          </a:highlight>
                          <a:latin typeface="Consolas"/>
                          <a:ea typeface="Consolas"/>
                          <a:cs typeface="Consolas"/>
                          <a:sym typeface="Consolas"/>
                        </a:rPr>
                        <a:t>foo();</a:t>
                      </a:r>
                      <a:endParaRPr sz="1600" u="none" cap="none" strike="noStrike">
                        <a:highlight>
                          <a:srgbClr val="FFFFFF"/>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8a96ba8556_0_511"/>
          <p:cNvSpPr/>
          <p:nvPr>
            <p:ph idx="3" type="pic"/>
          </p:nvPr>
        </p:nvSpPr>
        <p:spPr>
          <a:xfrm>
            <a:off x="10220734" y="-3856910"/>
            <a:ext cx="9144000" cy="5147700"/>
          </a:xfrm>
          <a:prstGeom prst="rect">
            <a:avLst/>
          </a:prstGeom>
          <a:noFill/>
          <a:ln>
            <a:noFill/>
          </a:ln>
        </p:spPr>
      </p:sp>
      <p:sp>
        <p:nvSpPr>
          <p:cNvPr id="716" name="Google Shape;716;g8a96ba8556_0_511"/>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717" name="Google Shape;717;g8a96ba8556_0_511"/>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sp>
        <p:nvSpPr>
          <p:cNvPr id="718" name="Google Shape;718;g8a96ba8556_0_511"/>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1" lvl="0" marL="214311"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719" name="Google Shape;719;g8a96ba8556_0_511"/>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720" name="Google Shape;720;g8a96ba8556_0_51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1" name="Google Shape;721;g8a96ba8556_0_511"/>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2" name="Google Shape;722;g8a96ba8556_0_511"/>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723" name="Google Shape;723;g8a96ba8556_0_511"/>
          <p:cNvSpPr txBox="1"/>
          <p:nvPr/>
        </p:nvSpPr>
        <p:spPr>
          <a:xfrm>
            <a:off x="6381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i="0" lang="en-IN" sz="3600" u="none" cap="none" strike="noStrike">
                <a:solidFill>
                  <a:srgbClr val="F5333F"/>
                </a:solidFill>
                <a:latin typeface="Proxima Nova"/>
                <a:ea typeface="Proxima Nova"/>
                <a:cs typeface="Proxima Nova"/>
                <a:sym typeface="Proxima Nova"/>
              </a:rPr>
              <a:t>Poll 1 (Answer)</a:t>
            </a:r>
            <a:endParaRPr b="0" i="0" sz="3600" u="none" cap="none" strike="noStrike">
              <a:solidFill>
                <a:srgbClr val="F5333F"/>
              </a:solidFill>
              <a:latin typeface="Proxima Nova"/>
              <a:ea typeface="Proxima Nova"/>
              <a:cs typeface="Proxima Nova"/>
              <a:sym typeface="Proxima Nova"/>
            </a:endParaRPr>
          </a:p>
        </p:txBody>
      </p:sp>
      <p:pic>
        <p:nvPicPr>
          <p:cNvPr id="724" name="Google Shape;724;g8a96ba8556_0_511"/>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725" name="Google Shape;725;g8a96ba8556_0_511"/>
          <p:cNvSpPr txBox="1"/>
          <p:nvPr/>
        </p:nvSpPr>
        <p:spPr>
          <a:xfrm>
            <a:off x="630250" y="1766850"/>
            <a:ext cx="7670400" cy="2783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0" i="0" lang="en-IN" sz="1600" u="none" cap="none" strike="noStrike">
                <a:solidFill>
                  <a:schemeClr val="dk1"/>
                </a:solidFill>
                <a:latin typeface="Calibri"/>
                <a:ea typeface="Calibri"/>
                <a:cs typeface="Calibri"/>
                <a:sym typeface="Calibri"/>
              </a:rPr>
              <a:t>What will be the output of the code snippet on the console given in the adjoining screenshot?</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20</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rgbClr val="FF0000"/>
              </a:buClr>
              <a:buSzPts val="1600"/>
              <a:buFont typeface="Calibri"/>
              <a:buAutoNum type="arabicPeriod"/>
            </a:pPr>
            <a:r>
              <a:rPr b="1" i="0" lang="en-IN" sz="1600" u="none" cap="none" strike="noStrike">
                <a:solidFill>
                  <a:srgbClr val="FF0000"/>
                </a:solidFill>
                <a:latin typeface="Calibri"/>
                <a:ea typeface="Calibri"/>
                <a:cs typeface="Calibri"/>
                <a:sym typeface="Calibri"/>
              </a:rPr>
              <a:t>40</a:t>
            </a:r>
            <a:endParaRPr b="1" i="0" sz="1600" u="none" cap="none" strike="noStrike">
              <a:solidFill>
                <a:srgbClr val="FF0000"/>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undefined</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Uncaught ReferenceError: y is not defined</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726" name="Google Shape;726;g8a96ba8556_0_511"/>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graphicFrame>
        <p:nvGraphicFramePr>
          <p:cNvPr id="727" name="Google Shape;727;g8a96ba8556_0_511"/>
          <p:cNvGraphicFramePr/>
          <p:nvPr/>
        </p:nvGraphicFramePr>
        <p:xfrm>
          <a:off x="5961525" y="2404338"/>
          <a:ext cx="3000000" cy="3000000"/>
        </p:xfrm>
        <a:graphic>
          <a:graphicData uri="http://schemas.openxmlformats.org/drawingml/2006/table">
            <a:tbl>
              <a:tblPr>
                <a:noFill/>
                <a:tableStyleId>{6BDBB8FB-9718-4811-9411-735FEB2F89CB}</a:tableStyleId>
              </a:tblPr>
              <a:tblGrid>
                <a:gridCol w="2339125"/>
              </a:tblGrid>
              <a:tr h="1469925">
                <a:tc>
                  <a:txBody>
                    <a:bodyPr/>
                    <a:lstStyle/>
                    <a:p>
                      <a:pPr indent="0" lvl="0" marL="0" marR="0" rtl="0" algn="l">
                        <a:lnSpc>
                          <a:spcPct val="115000"/>
                        </a:lnSpc>
                        <a:spcBef>
                          <a:spcPts val="0"/>
                        </a:spcBef>
                        <a:spcAft>
                          <a:spcPts val="0"/>
                        </a:spcAft>
                        <a:buClr>
                          <a:srgbClr val="000000"/>
                        </a:buClr>
                        <a:buSzPts val="1600"/>
                        <a:buFont typeface="Arial"/>
                        <a:buNone/>
                      </a:pPr>
                      <a:r>
                        <a:rPr lang="en-IN" sz="1600" u="none" cap="none" strike="noStrike">
                          <a:solidFill>
                            <a:srgbClr val="FCC28C"/>
                          </a:solidFill>
                          <a:highlight>
                            <a:srgbClr val="333333"/>
                          </a:highlight>
                          <a:latin typeface="Consolas"/>
                          <a:ea typeface="Consolas"/>
                          <a:cs typeface="Consolas"/>
                          <a:sym typeface="Consolas"/>
                        </a:rPr>
                        <a:t>var</a:t>
                      </a:r>
                      <a:r>
                        <a:rPr lang="en-IN" sz="1600" u="none" cap="none" strike="noStrike">
                          <a:solidFill>
                            <a:srgbClr val="FFFFFF"/>
                          </a:solidFill>
                          <a:highlight>
                            <a:srgbClr val="333333"/>
                          </a:highlight>
                          <a:latin typeface="Consolas"/>
                          <a:ea typeface="Consolas"/>
                          <a:cs typeface="Consolas"/>
                          <a:sym typeface="Consolas"/>
                        </a:rPr>
                        <a:t> x = </a:t>
                      </a:r>
                      <a:r>
                        <a:rPr lang="en-IN" sz="1600" u="none" cap="none" strike="noStrike">
                          <a:solidFill>
                            <a:srgbClr val="D36363"/>
                          </a:solidFill>
                          <a:highlight>
                            <a:srgbClr val="333333"/>
                          </a:highlight>
                          <a:latin typeface="Consolas"/>
                          <a:ea typeface="Consolas"/>
                          <a:cs typeface="Consolas"/>
                          <a:sym typeface="Consolas"/>
                        </a:rPr>
                        <a:t>20</a:t>
                      </a:r>
                      <a:r>
                        <a:rPr lang="en-IN" sz="1600" u="none" cap="none" strike="noStrike">
                          <a:solidFill>
                            <a:srgbClr val="FFFFFF"/>
                          </a:solidFill>
                          <a:highlight>
                            <a:srgbClr val="333333"/>
                          </a:highlight>
                          <a:latin typeface="Consolas"/>
                          <a:ea typeface="Consolas"/>
                          <a:cs typeface="Consolas"/>
                          <a:sym typeface="Consolas"/>
                        </a:rPr>
                        <a:t>; </a:t>
                      </a:r>
                      <a:br>
                        <a:rPr lang="en-IN" sz="1600" u="none" cap="none" strike="noStrike">
                          <a:solidFill>
                            <a:srgbClr val="FFFFFF"/>
                          </a:solidFill>
                          <a:highlight>
                            <a:srgbClr val="333333"/>
                          </a:highlight>
                          <a:latin typeface="Consolas"/>
                          <a:ea typeface="Consolas"/>
                          <a:cs typeface="Consolas"/>
                          <a:sym typeface="Consolas"/>
                        </a:rPr>
                      </a:br>
                      <a:r>
                        <a:rPr lang="en-IN" sz="1600" u="none" cap="none" strike="noStrike">
                          <a:solidFill>
                            <a:srgbClr val="FCC28C"/>
                          </a:solidFill>
                          <a:highlight>
                            <a:srgbClr val="333333"/>
                          </a:highlight>
                          <a:latin typeface="Consolas"/>
                          <a:ea typeface="Consolas"/>
                          <a:cs typeface="Consolas"/>
                          <a:sym typeface="Consolas"/>
                        </a:rPr>
                        <a:t>function</a:t>
                      </a:r>
                      <a:r>
                        <a:rPr lang="en-IN" sz="1600" u="none" cap="none" strike="noStrike">
                          <a:solidFill>
                            <a:srgbClr val="FFFFFF"/>
                          </a:solidFill>
                          <a:highlight>
                            <a:srgbClr val="333333"/>
                          </a:highlight>
                          <a:latin typeface="Consolas"/>
                          <a:ea typeface="Consolas"/>
                          <a:cs typeface="Consolas"/>
                          <a:sym typeface="Consolas"/>
                        </a:rPr>
                        <a:t> </a:t>
                      </a:r>
                      <a:r>
                        <a:rPr lang="en-IN" sz="1600" u="none" cap="none" strike="noStrike">
                          <a:solidFill>
                            <a:srgbClr val="FFFFAA"/>
                          </a:solidFill>
                          <a:highlight>
                            <a:srgbClr val="333333"/>
                          </a:highlight>
                          <a:latin typeface="Consolas"/>
                          <a:ea typeface="Consolas"/>
                          <a:cs typeface="Consolas"/>
                          <a:sym typeface="Consolas"/>
                        </a:rPr>
                        <a:t>foo</a:t>
                      </a:r>
                      <a:r>
                        <a:rPr lang="en-IN" sz="1600" u="none" cap="none" strike="noStrike">
                          <a:solidFill>
                            <a:srgbClr val="FFFFFF"/>
                          </a:solidFill>
                          <a:highlight>
                            <a:srgbClr val="333333"/>
                          </a:highlight>
                          <a:latin typeface="Consolas"/>
                          <a:ea typeface="Consolas"/>
                          <a:cs typeface="Consolas"/>
                          <a:sym typeface="Consolas"/>
                        </a:rPr>
                        <a:t>() { </a:t>
                      </a:r>
                      <a:br>
                        <a:rPr lang="en-IN" sz="1600" u="none" cap="none" strike="noStrike">
                          <a:solidFill>
                            <a:srgbClr val="FFFFFF"/>
                          </a:solidFill>
                          <a:highlight>
                            <a:srgbClr val="333333"/>
                          </a:highlight>
                          <a:latin typeface="Consolas"/>
                          <a:ea typeface="Consolas"/>
                          <a:cs typeface="Consolas"/>
                          <a:sym typeface="Consolas"/>
                        </a:rPr>
                      </a:br>
                      <a:r>
                        <a:rPr lang="en-IN" sz="1600" u="none" cap="none" strike="noStrike">
                          <a:solidFill>
                            <a:srgbClr val="FFFFFF"/>
                          </a:solidFill>
                          <a:highlight>
                            <a:srgbClr val="333333"/>
                          </a:highlight>
                          <a:latin typeface="Consolas"/>
                          <a:ea typeface="Consolas"/>
                          <a:cs typeface="Consolas"/>
                          <a:sym typeface="Consolas"/>
                        </a:rPr>
                        <a:t>   </a:t>
                      </a:r>
                      <a:r>
                        <a:rPr lang="en-IN" sz="1600" u="none" cap="none" strike="noStrike">
                          <a:solidFill>
                            <a:srgbClr val="FFFFAA"/>
                          </a:solidFill>
                          <a:highlight>
                            <a:srgbClr val="333333"/>
                          </a:highlight>
                          <a:latin typeface="Consolas"/>
                          <a:ea typeface="Consolas"/>
                          <a:cs typeface="Consolas"/>
                          <a:sym typeface="Consolas"/>
                        </a:rPr>
                        <a:t>console</a:t>
                      </a:r>
                      <a:r>
                        <a:rPr lang="en-IN" sz="1600" u="none" cap="none" strike="noStrike">
                          <a:solidFill>
                            <a:srgbClr val="FFFFFF"/>
                          </a:solidFill>
                          <a:highlight>
                            <a:srgbClr val="333333"/>
                          </a:highlight>
                          <a:latin typeface="Consolas"/>
                          <a:ea typeface="Consolas"/>
                          <a:cs typeface="Consolas"/>
                          <a:sym typeface="Consolas"/>
                        </a:rPr>
                        <a:t>.log(x); </a:t>
                      </a:r>
                      <a:br>
                        <a:rPr lang="en-IN" sz="1600" u="none" cap="none" strike="noStrike">
                          <a:solidFill>
                            <a:srgbClr val="FFFFFF"/>
                          </a:solidFill>
                          <a:highlight>
                            <a:srgbClr val="333333"/>
                          </a:highlight>
                          <a:latin typeface="Consolas"/>
                          <a:ea typeface="Consolas"/>
                          <a:cs typeface="Consolas"/>
                          <a:sym typeface="Consolas"/>
                        </a:rPr>
                      </a:br>
                      <a:r>
                        <a:rPr lang="en-IN" sz="1600" u="none" cap="none" strike="noStrike">
                          <a:solidFill>
                            <a:srgbClr val="FFFFFF"/>
                          </a:solidFill>
                          <a:highlight>
                            <a:srgbClr val="333333"/>
                          </a:highlight>
                          <a:latin typeface="Consolas"/>
                          <a:ea typeface="Consolas"/>
                          <a:cs typeface="Consolas"/>
                          <a:sym typeface="Consolas"/>
                        </a:rPr>
                        <a:t>} </a:t>
                      </a:r>
                      <a:endParaRPr sz="1600" u="none" cap="none" strike="noStrike">
                        <a:solidFill>
                          <a:srgbClr val="FFFFFF"/>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600"/>
                        <a:buFont typeface="Arial"/>
                        <a:buNone/>
                      </a:pPr>
                      <a:r>
                        <a:rPr lang="en-IN" sz="1600" u="none" cap="none" strike="noStrike">
                          <a:solidFill>
                            <a:srgbClr val="FFFFFF"/>
                          </a:solidFill>
                          <a:highlight>
                            <a:srgbClr val="333333"/>
                          </a:highlight>
                          <a:latin typeface="Consolas"/>
                          <a:ea typeface="Consolas"/>
                          <a:cs typeface="Consolas"/>
                          <a:sym typeface="Consolas"/>
                        </a:rPr>
                        <a:t>x = </a:t>
                      </a:r>
                      <a:r>
                        <a:rPr lang="en-IN" sz="1600" u="none" cap="none" strike="noStrike">
                          <a:solidFill>
                            <a:srgbClr val="D36363"/>
                          </a:solidFill>
                          <a:highlight>
                            <a:srgbClr val="333333"/>
                          </a:highlight>
                          <a:latin typeface="Consolas"/>
                          <a:ea typeface="Consolas"/>
                          <a:cs typeface="Consolas"/>
                          <a:sym typeface="Consolas"/>
                        </a:rPr>
                        <a:t>40</a:t>
                      </a:r>
                      <a:r>
                        <a:rPr lang="en-IN" sz="1600" u="none" cap="none" strike="noStrike">
                          <a:solidFill>
                            <a:srgbClr val="FFFFFF"/>
                          </a:solidFill>
                          <a:highlight>
                            <a:srgbClr val="333333"/>
                          </a:highlight>
                          <a:latin typeface="Consolas"/>
                          <a:ea typeface="Consolas"/>
                          <a:cs typeface="Consolas"/>
                          <a:sym typeface="Consolas"/>
                        </a:rPr>
                        <a:t>; </a:t>
                      </a:r>
                      <a:endParaRPr sz="1600" u="none" cap="none" strike="noStrike">
                        <a:solidFill>
                          <a:srgbClr val="FFFFFF"/>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600"/>
                        <a:buFont typeface="Arial"/>
                        <a:buNone/>
                      </a:pPr>
                      <a:r>
                        <a:rPr lang="en-IN" sz="1600" u="none" cap="none" strike="noStrike">
                          <a:solidFill>
                            <a:srgbClr val="FFFFFF"/>
                          </a:solidFill>
                          <a:highlight>
                            <a:srgbClr val="333333"/>
                          </a:highlight>
                          <a:latin typeface="Consolas"/>
                          <a:ea typeface="Consolas"/>
                          <a:cs typeface="Consolas"/>
                          <a:sym typeface="Consolas"/>
                        </a:rPr>
                        <a:t>foo();</a:t>
                      </a:r>
                      <a:endParaRPr sz="1600" u="none" cap="none" strike="noStrike">
                        <a:highlight>
                          <a:srgbClr val="FFFFFF"/>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8a96ba8556_0_527"/>
          <p:cNvSpPr/>
          <p:nvPr>
            <p:ph idx="3" type="pic"/>
          </p:nvPr>
        </p:nvSpPr>
        <p:spPr>
          <a:xfrm>
            <a:off x="10220734" y="-3856910"/>
            <a:ext cx="9144000" cy="5147700"/>
          </a:xfrm>
          <a:prstGeom prst="rect">
            <a:avLst/>
          </a:prstGeom>
          <a:noFill/>
          <a:ln>
            <a:noFill/>
          </a:ln>
        </p:spPr>
      </p:sp>
      <p:sp>
        <p:nvSpPr>
          <p:cNvPr id="733" name="Google Shape;733;g8a96ba8556_0_527"/>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734" name="Google Shape;734;g8a96ba8556_0_527"/>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sp>
        <p:nvSpPr>
          <p:cNvPr id="735" name="Google Shape;735;g8a96ba8556_0_527"/>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1" lvl="0" marL="214311"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736" name="Google Shape;736;g8a96ba8556_0_527"/>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737" name="Google Shape;737;g8a96ba8556_0_52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8" name="Google Shape;738;g8a96ba8556_0_527"/>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9" name="Google Shape;739;g8a96ba8556_0_527"/>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740" name="Google Shape;740;g8a96ba8556_0_527"/>
          <p:cNvSpPr txBox="1"/>
          <p:nvPr/>
        </p:nvSpPr>
        <p:spPr>
          <a:xfrm>
            <a:off x="6381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i="0" lang="en-IN" sz="3600" u="none" cap="none" strike="noStrike">
                <a:solidFill>
                  <a:srgbClr val="F5333F"/>
                </a:solidFill>
                <a:latin typeface="Proxima Nova"/>
                <a:ea typeface="Proxima Nova"/>
                <a:cs typeface="Proxima Nova"/>
                <a:sym typeface="Proxima Nova"/>
              </a:rPr>
              <a:t>Poll 2 (15 Sec)</a:t>
            </a:r>
            <a:endParaRPr b="0" i="0" sz="3600" u="none" cap="none" strike="noStrike">
              <a:solidFill>
                <a:srgbClr val="F5333F"/>
              </a:solidFill>
              <a:latin typeface="Proxima Nova"/>
              <a:ea typeface="Proxima Nova"/>
              <a:cs typeface="Proxima Nova"/>
              <a:sym typeface="Proxima Nova"/>
            </a:endParaRPr>
          </a:p>
        </p:txBody>
      </p:sp>
      <p:pic>
        <p:nvPicPr>
          <p:cNvPr id="741" name="Google Shape;741;g8a96ba8556_0_527"/>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742" name="Google Shape;742;g8a96ba8556_0_527"/>
          <p:cNvSpPr txBox="1"/>
          <p:nvPr/>
        </p:nvSpPr>
        <p:spPr>
          <a:xfrm>
            <a:off x="630250" y="1766850"/>
            <a:ext cx="4985100" cy="2783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0" i="0" lang="en-IN" sz="1600" u="none" cap="none" strike="noStrike">
                <a:solidFill>
                  <a:schemeClr val="dk1"/>
                </a:solidFill>
                <a:latin typeface="Calibri"/>
                <a:ea typeface="Calibri"/>
                <a:cs typeface="Calibri"/>
                <a:sym typeface="Calibri"/>
              </a:rPr>
              <a:t>What will be the output of the code snippet given in the adjoining screenshot?</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390</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750</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Undefined</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Uncaught ReferenceError: x is not defined</a:t>
            </a:r>
            <a:endParaRPr b="0" i="0" sz="1100" u="none" cap="none" strike="noStrike">
              <a:solidFill>
                <a:schemeClr val="dk1"/>
              </a:solidFill>
              <a:highlight>
                <a:srgbClr val="00FF00"/>
              </a:highlight>
              <a:latin typeface="Consolas"/>
              <a:ea typeface="Consolas"/>
              <a:cs typeface="Consolas"/>
              <a:sym typeface="Consolas"/>
            </a:endParaRPr>
          </a:p>
          <a:p>
            <a:pPr indent="0" lvl="0" marL="0" marR="0" rtl="0" algn="just">
              <a:lnSpc>
                <a:spcPct val="100000"/>
              </a:lnSpc>
              <a:spcBef>
                <a:spcPts val="12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743" name="Google Shape;743;g8a96ba8556_0_527"/>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graphicFrame>
        <p:nvGraphicFramePr>
          <p:cNvPr id="744" name="Google Shape;744;g8a96ba8556_0_527"/>
          <p:cNvGraphicFramePr/>
          <p:nvPr/>
        </p:nvGraphicFramePr>
        <p:xfrm>
          <a:off x="5796100" y="2274050"/>
          <a:ext cx="3000000" cy="3000000"/>
        </p:xfrm>
        <a:graphic>
          <a:graphicData uri="http://schemas.openxmlformats.org/drawingml/2006/table">
            <a:tbl>
              <a:tblPr>
                <a:noFill/>
                <a:tableStyleId>{6BDBB8FB-9718-4811-9411-735FEB2F89CB}</a:tableStyleId>
              </a:tblPr>
              <a:tblGrid>
                <a:gridCol w="2306075"/>
              </a:tblGrid>
              <a:tr h="2061425">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rgbClr val="FCC28C"/>
                          </a:solidFill>
                          <a:highlight>
                            <a:srgbClr val="333333"/>
                          </a:highlight>
                          <a:latin typeface="Consolas"/>
                          <a:ea typeface="Consolas"/>
                          <a:cs typeface="Consolas"/>
                          <a:sym typeface="Consolas"/>
                        </a:rPr>
                        <a:t>function</a:t>
                      </a:r>
                      <a:r>
                        <a:rPr lang="en-IN" sz="1200" u="none" cap="none" strike="noStrike">
                          <a:solidFill>
                            <a:srgbClr val="FFFFFF"/>
                          </a:solidFill>
                          <a:highlight>
                            <a:srgbClr val="333333"/>
                          </a:highlight>
                          <a:latin typeface="Consolas"/>
                          <a:ea typeface="Consolas"/>
                          <a:cs typeface="Consolas"/>
                          <a:sym typeface="Consolas"/>
                        </a:rPr>
                        <a:t> </a:t>
                      </a:r>
                      <a:r>
                        <a:rPr lang="en-IN" sz="1200" u="none" cap="none" strike="noStrike">
                          <a:solidFill>
                            <a:srgbClr val="FFFFAA"/>
                          </a:solidFill>
                          <a:highlight>
                            <a:srgbClr val="333333"/>
                          </a:highlight>
                          <a:latin typeface="Consolas"/>
                          <a:ea typeface="Consolas"/>
                          <a:cs typeface="Consolas"/>
                          <a:sym typeface="Consolas"/>
                        </a:rPr>
                        <a:t>foo</a:t>
                      </a:r>
                      <a:r>
                        <a:rPr lang="en-IN" sz="1200" u="none" cap="none" strike="noStrike">
                          <a:solidFill>
                            <a:srgbClr val="FFFFFF"/>
                          </a:solidFill>
                          <a:highlight>
                            <a:srgbClr val="333333"/>
                          </a:highlight>
                          <a:latin typeface="Consolas"/>
                          <a:ea typeface="Consolas"/>
                          <a:cs typeface="Consolas"/>
                          <a:sym typeface="Consolas"/>
                        </a:rPr>
                        <a:t>() {</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   </a:t>
                      </a:r>
                      <a:r>
                        <a:rPr lang="en-IN" sz="1200" u="none" cap="none" strike="noStrike">
                          <a:solidFill>
                            <a:srgbClr val="FCC28C"/>
                          </a:solidFill>
                          <a:highlight>
                            <a:srgbClr val="333333"/>
                          </a:highlight>
                          <a:latin typeface="Consolas"/>
                          <a:ea typeface="Consolas"/>
                          <a:cs typeface="Consolas"/>
                          <a:sym typeface="Consolas"/>
                        </a:rPr>
                        <a:t>var</a:t>
                      </a:r>
                      <a:r>
                        <a:rPr lang="en-IN" sz="1200" u="none" cap="none" strike="noStrike">
                          <a:solidFill>
                            <a:srgbClr val="FFFFFF"/>
                          </a:solidFill>
                          <a:highlight>
                            <a:srgbClr val="333333"/>
                          </a:highlight>
                          <a:latin typeface="Consolas"/>
                          <a:ea typeface="Consolas"/>
                          <a:cs typeface="Consolas"/>
                          <a:sym typeface="Consolas"/>
                        </a:rPr>
                        <a:t> x = </a:t>
                      </a:r>
                      <a:r>
                        <a:rPr lang="en-IN" sz="1200" u="none" cap="none" strike="noStrike">
                          <a:solidFill>
                            <a:srgbClr val="D36363"/>
                          </a:solidFill>
                          <a:highlight>
                            <a:srgbClr val="333333"/>
                          </a:highlight>
                          <a:latin typeface="Consolas"/>
                          <a:ea typeface="Consolas"/>
                          <a:cs typeface="Consolas"/>
                          <a:sym typeface="Consolas"/>
                        </a:rPr>
                        <a:t>390</a:t>
                      </a:r>
                      <a:r>
                        <a:rPr lang="en-IN" sz="1200" u="none" cap="none" strike="noStrike">
                          <a:solidFill>
                            <a:srgbClr val="FFFFFF"/>
                          </a:solidFill>
                          <a:highlight>
                            <a:srgbClr val="333333"/>
                          </a:highlight>
                          <a:latin typeface="Consolas"/>
                          <a:ea typeface="Consolas"/>
                          <a:cs typeface="Consolas"/>
                          <a:sym typeface="Consolas"/>
                        </a:rPr>
                        <a:t>;</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   bar();</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   x = </a:t>
                      </a:r>
                      <a:r>
                        <a:rPr lang="en-IN" sz="1200" u="none" cap="none" strike="noStrike">
                          <a:solidFill>
                            <a:srgbClr val="D36363"/>
                          </a:solidFill>
                          <a:highlight>
                            <a:srgbClr val="333333"/>
                          </a:highlight>
                          <a:latin typeface="Consolas"/>
                          <a:ea typeface="Consolas"/>
                          <a:cs typeface="Consolas"/>
                          <a:sym typeface="Consolas"/>
                        </a:rPr>
                        <a:t>750</a:t>
                      </a:r>
                      <a:r>
                        <a:rPr lang="en-IN" sz="1200" u="none" cap="none" strike="noStrike">
                          <a:solidFill>
                            <a:srgbClr val="FFFFFF"/>
                          </a:solidFill>
                          <a:highlight>
                            <a:srgbClr val="333333"/>
                          </a:highlight>
                          <a:latin typeface="Consolas"/>
                          <a:ea typeface="Consolas"/>
                          <a:cs typeface="Consolas"/>
                          <a:sym typeface="Consolas"/>
                        </a:rPr>
                        <a:t>;</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CC28C"/>
                          </a:solidFill>
                          <a:highlight>
                            <a:srgbClr val="333333"/>
                          </a:highlight>
                          <a:latin typeface="Consolas"/>
                          <a:ea typeface="Consolas"/>
                          <a:cs typeface="Consolas"/>
                          <a:sym typeface="Consolas"/>
                        </a:rPr>
                        <a:t>function</a:t>
                      </a:r>
                      <a:r>
                        <a:rPr lang="en-IN" sz="1200" u="none" cap="none" strike="noStrike">
                          <a:solidFill>
                            <a:srgbClr val="FFFFFF"/>
                          </a:solidFill>
                          <a:highlight>
                            <a:srgbClr val="333333"/>
                          </a:highlight>
                          <a:latin typeface="Consolas"/>
                          <a:ea typeface="Consolas"/>
                          <a:cs typeface="Consolas"/>
                          <a:sym typeface="Consolas"/>
                        </a:rPr>
                        <a:t> </a:t>
                      </a:r>
                      <a:r>
                        <a:rPr lang="en-IN" sz="1200" u="none" cap="none" strike="noStrike">
                          <a:solidFill>
                            <a:srgbClr val="FFFFAA"/>
                          </a:solidFill>
                          <a:highlight>
                            <a:srgbClr val="333333"/>
                          </a:highlight>
                          <a:latin typeface="Consolas"/>
                          <a:ea typeface="Consolas"/>
                          <a:cs typeface="Consolas"/>
                          <a:sym typeface="Consolas"/>
                        </a:rPr>
                        <a:t>bar</a:t>
                      </a:r>
                      <a:r>
                        <a:rPr lang="en-IN" sz="1200" u="none" cap="none" strike="noStrike">
                          <a:solidFill>
                            <a:srgbClr val="FFFFFF"/>
                          </a:solidFill>
                          <a:highlight>
                            <a:srgbClr val="333333"/>
                          </a:highlight>
                          <a:latin typeface="Consolas"/>
                          <a:ea typeface="Consolas"/>
                          <a:cs typeface="Consolas"/>
                          <a:sym typeface="Consolas"/>
                        </a:rPr>
                        <a:t>() {</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   </a:t>
                      </a:r>
                      <a:r>
                        <a:rPr lang="en-IN" sz="1200" u="none" cap="none" strike="noStrike">
                          <a:solidFill>
                            <a:srgbClr val="FFFFAA"/>
                          </a:solidFill>
                          <a:highlight>
                            <a:srgbClr val="333333"/>
                          </a:highlight>
                          <a:latin typeface="Consolas"/>
                          <a:ea typeface="Consolas"/>
                          <a:cs typeface="Consolas"/>
                          <a:sym typeface="Consolas"/>
                        </a:rPr>
                        <a:t>console</a:t>
                      </a:r>
                      <a:r>
                        <a:rPr lang="en-IN" sz="1200" u="none" cap="none" strike="noStrike">
                          <a:solidFill>
                            <a:srgbClr val="FFFFFF"/>
                          </a:solidFill>
                          <a:highlight>
                            <a:srgbClr val="333333"/>
                          </a:highlight>
                          <a:latin typeface="Consolas"/>
                          <a:ea typeface="Consolas"/>
                          <a:cs typeface="Consolas"/>
                          <a:sym typeface="Consolas"/>
                        </a:rPr>
                        <a:t>.log(x);</a:t>
                      </a:r>
                      <a:endParaRPr sz="1200" u="none" cap="none" strike="noStrike">
                        <a:solidFill>
                          <a:srgbClr val="FFFFFF"/>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rgbClr val="FFFFFF"/>
                          </a:solidFill>
                          <a:highlight>
                            <a:srgbClr val="333333"/>
                          </a:highlight>
                          <a:latin typeface="Consolas"/>
                          <a:ea typeface="Consolas"/>
                          <a:cs typeface="Consolas"/>
                          <a:sym typeface="Consolas"/>
                        </a:rPr>
                        <a:t>}</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foo();</a:t>
                      </a:r>
                      <a:endParaRPr sz="1200" u="none" cap="none" strike="noStrike">
                        <a:highlight>
                          <a:srgbClr val="FFFFFF"/>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8a96ba8556_0_561"/>
          <p:cNvSpPr/>
          <p:nvPr>
            <p:ph idx="3" type="pic"/>
          </p:nvPr>
        </p:nvSpPr>
        <p:spPr>
          <a:xfrm>
            <a:off x="10220734" y="-3856910"/>
            <a:ext cx="9144000" cy="5147700"/>
          </a:xfrm>
          <a:prstGeom prst="rect">
            <a:avLst/>
          </a:prstGeom>
          <a:noFill/>
          <a:ln>
            <a:noFill/>
          </a:ln>
        </p:spPr>
      </p:sp>
      <p:sp>
        <p:nvSpPr>
          <p:cNvPr id="750" name="Google Shape;750;g8a96ba8556_0_561"/>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751" name="Google Shape;751;g8a96ba8556_0_561"/>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sp>
        <p:nvSpPr>
          <p:cNvPr id="752" name="Google Shape;752;g8a96ba8556_0_561"/>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1" lvl="0" marL="214311"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753" name="Google Shape;753;g8a96ba8556_0_561"/>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754" name="Google Shape;754;g8a96ba8556_0_56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5" name="Google Shape;755;g8a96ba8556_0_561"/>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6" name="Google Shape;756;g8a96ba8556_0_561"/>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757" name="Google Shape;757;g8a96ba8556_0_561"/>
          <p:cNvSpPr txBox="1"/>
          <p:nvPr/>
        </p:nvSpPr>
        <p:spPr>
          <a:xfrm>
            <a:off x="6381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i="0" lang="en-IN" sz="3600" u="none" cap="none" strike="noStrike">
                <a:solidFill>
                  <a:srgbClr val="F5333F"/>
                </a:solidFill>
                <a:latin typeface="Proxima Nova"/>
                <a:ea typeface="Proxima Nova"/>
                <a:cs typeface="Proxima Nova"/>
                <a:sym typeface="Proxima Nova"/>
              </a:rPr>
              <a:t>Poll 2 (Answer)</a:t>
            </a:r>
            <a:endParaRPr b="0" i="0" sz="3600" u="none" cap="none" strike="noStrike">
              <a:solidFill>
                <a:srgbClr val="F5333F"/>
              </a:solidFill>
              <a:latin typeface="Proxima Nova"/>
              <a:ea typeface="Proxima Nova"/>
              <a:cs typeface="Proxima Nova"/>
              <a:sym typeface="Proxima Nova"/>
            </a:endParaRPr>
          </a:p>
        </p:txBody>
      </p:sp>
      <p:pic>
        <p:nvPicPr>
          <p:cNvPr id="758" name="Google Shape;758;g8a96ba8556_0_561"/>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759" name="Google Shape;759;g8a96ba8556_0_561"/>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graphicFrame>
        <p:nvGraphicFramePr>
          <p:cNvPr id="760" name="Google Shape;760;g8a96ba8556_0_561"/>
          <p:cNvGraphicFramePr/>
          <p:nvPr/>
        </p:nvGraphicFramePr>
        <p:xfrm>
          <a:off x="5796100" y="2274050"/>
          <a:ext cx="3000000" cy="3000000"/>
        </p:xfrm>
        <a:graphic>
          <a:graphicData uri="http://schemas.openxmlformats.org/drawingml/2006/table">
            <a:tbl>
              <a:tblPr>
                <a:noFill/>
                <a:tableStyleId>{6BDBB8FB-9718-4811-9411-735FEB2F89CB}</a:tableStyleId>
              </a:tblPr>
              <a:tblGrid>
                <a:gridCol w="2323350"/>
              </a:tblGrid>
              <a:tr h="2061425">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rgbClr val="FCC28C"/>
                          </a:solidFill>
                          <a:highlight>
                            <a:srgbClr val="333333"/>
                          </a:highlight>
                          <a:latin typeface="Consolas"/>
                          <a:ea typeface="Consolas"/>
                          <a:cs typeface="Consolas"/>
                          <a:sym typeface="Consolas"/>
                        </a:rPr>
                        <a:t>function</a:t>
                      </a:r>
                      <a:r>
                        <a:rPr lang="en-IN" sz="1200" u="none" cap="none" strike="noStrike">
                          <a:solidFill>
                            <a:srgbClr val="FFFFFF"/>
                          </a:solidFill>
                          <a:highlight>
                            <a:srgbClr val="333333"/>
                          </a:highlight>
                          <a:latin typeface="Consolas"/>
                          <a:ea typeface="Consolas"/>
                          <a:cs typeface="Consolas"/>
                          <a:sym typeface="Consolas"/>
                        </a:rPr>
                        <a:t> </a:t>
                      </a:r>
                      <a:r>
                        <a:rPr lang="en-IN" sz="1200" u="none" cap="none" strike="noStrike">
                          <a:solidFill>
                            <a:srgbClr val="FFFFAA"/>
                          </a:solidFill>
                          <a:highlight>
                            <a:srgbClr val="333333"/>
                          </a:highlight>
                          <a:latin typeface="Consolas"/>
                          <a:ea typeface="Consolas"/>
                          <a:cs typeface="Consolas"/>
                          <a:sym typeface="Consolas"/>
                        </a:rPr>
                        <a:t>foo</a:t>
                      </a:r>
                      <a:r>
                        <a:rPr lang="en-IN" sz="1200" u="none" cap="none" strike="noStrike">
                          <a:solidFill>
                            <a:srgbClr val="FFFFFF"/>
                          </a:solidFill>
                          <a:highlight>
                            <a:srgbClr val="333333"/>
                          </a:highlight>
                          <a:latin typeface="Consolas"/>
                          <a:ea typeface="Consolas"/>
                          <a:cs typeface="Consolas"/>
                          <a:sym typeface="Consolas"/>
                        </a:rPr>
                        <a:t>() {</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   </a:t>
                      </a:r>
                      <a:r>
                        <a:rPr lang="en-IN" sz="1200" u="none" cap="none" strike="noStrike">
                          <a:solidFill>
                            <a:srgbClr val="FCC28C"/>
                          </a:solidFill>
                          <a:highlight>
                            <a:srgbClr val="333333"/>
                          </a:highlight>
                          <a:latin typeface="Consolas"/>
                          <a:ea typeface="Consolas"/>
                          <a:cs typeface="Consolas"/>
                          <a:sym typeface="Consolas"/>
                        </a:rPr>
                        <a:t>var</a:t>
                      </a:r>
                      <a:r>
                        <a:rPr lang="en-IN" sz="1200" u="none" cap="none" strike="noStrike">
                          <a:solidFill>
                            <a:srgbClr val="FFFFFF"/>
                          </a:solidFill>
                          <a:highlight>
                            <a:srgbClr val="333333"/>
                          </a:highlight>
                          <a:latin typeface="Consolas"/>
                          <a:ea typeface="Consolas"/>
                          <a:cs typeface="Consolas"/>
                          <a:sym typeface="Consolas"/>
                        </a:rPr>
                        <a:t> x = </a:t>
                      </a:r>
                      <a:r>
                        <a:rPr lang="en-IN" sz="1200" u="none" cap="none" strike="noStrike">
                          <a:solidFill>
                            <a:srgbClr val="D36363"/>
                          </a:solidFill>
                          <a:highlight>
                            <a:srgbClr val="333333"/>
                          </a:highlight>
                          <a:latin typeface="Consolas"/>
                          <a:ea typeface="Consolas"/>
                          <a:cs typeface="Consolas"/>
                          <a:sym typeface="Consolas"/>
                        </a:rPr>
                        <a:t>390</a:t>
                      </a:r>
                      <a:r>
                        <a:rPr lang="en-IN" sz="1200" u="none" cap="none" strike="noStrike">
                          <a:solidFill>
                            <a:srgbClr val="FFFFFF"/>
                          </a:solidFill>
                          <a:highlight>
                            <a:srgbClr val="333333"/>
                          </a:highlight>
                          <a:latin typeface="Consolas"/>
                          <a:ea typeface="Consolas"/>
                          <a:cs typeface="Consolas"/>
                          <a:sym typeface="Consolas"/>
                        </a:rPr>
                        <a:t>;</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   bar();</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   x = </a:t>
                      </a:r>
                      <a:r>
                        <a:rPr lang="en-IN" sz="1200" u="none" cap="none" strike="noStrike">
                          <a:solidFill>
                            <a:srgbClr val="D36363"/>
                          </a:solidFill>
                          <a:highlight>
                            <a:srgbClr val="333333"/>
                          </a:highlight>
                          <a:latin typeface="Consolas"/>
                          <a:ea typeface="Consolas"/>
                          <a:cs typeface="Consolas"/>
                          <a:sym typeface="Consolas"/>
                        </a:rPr>
                        <a:t>750</a:t>
                      </a:r>
                      <a:r>
                        <a:rPr lang="en-IN" sz="1200" u="none" cap="none" strike="noStrike">
                          <a:solidFill>
                            <a:srgbClr val="FFFFFF"/>
                          </a:solidFill>
                          <a:highlight>
                            <a:srgbClr val="333333"/>
                          </a:highlight>
                          <a:latin typeface="Consolas"/>
                          <a:ea typeface="Consolas"/>
                          <a:cs typeface="Consolas"/>
                          <a:sym typeface="Consolas"/>
                        </a:rPr>
                        <a:t>;</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CC28C"/>
                          </a:solidFill>
                          <a:highlight>
                            <a:srgbClr val="333333"/>
                          </a:highlight>
                          <a:latin typeface="Consolas"/>
                          <a:ea typeface="Consolas"/>
                          <a:cs typeface="Consolas"/>
                          <a:sym typeface="Consolas"/>
                        </a:rPr>
                        <a:t>function</a:t>
                      </a:r>
                      <a:r>
                        <a:rPr lang="en-IN" sz="1200" u="none" cap="none" strike="noStrike">
                          <a:solidFill>
                            <a:srgbClr val="FFFFFF"/>
                          </a:solidFill>
                          <a:highlight>
                            <a:srgbClr val="333333"/>
                          </a:highlight>
                          <a:latin typeface="Consolas"/>
                          <a:ea typeface="Consolas"/>
                          <a:cs typeface="Consolas"/>
                          <a:sym typeface="Consolas"/>
                        </a:rPr>
                        <a:t> </a:t>
                      </a:r>
                      <a:r>
                        <a:rPr lang="en-IN" sz="1200" u="none" cap="none" strike="noStrike">
                          <a:solidFill>
                            <a:srgbClr val="FFFFAA"/>
                          </a:solidFill>
                          <a:highlight>
                            <a:srgbClr val="333333"/>
                          </a:highlight>
                          <a:latin typeface="Consolas"/>
                          <a:ea typeface="Consolas"/>
                          <a:cs typeface="Consolas"/>
                          <a:sym typeface="Consolas"/>
                        </a:rPr>
                        <a:t>bar</a:t>
                      </a:r>
                      <a:r>
                        <a:rPr lang="en-IN" sz="1200" u="none" cap="none" strike="noStrike">
                          <a:solidFill>
                            <a:srgbClr val="FFFFFF"/>
                          </a:solidFill>
                          <a:highlight>
                            <a:srgbClr val="333333"/>
                          </a:highlight>
                          <a:latin typeface="Consolas"/>
                          <a:ea typeface="Consolas"/>
                          <a:cs typeface="Consolas"/>
                          <a:sym typeface="Consolas"/>
                        </a:rPr>
                        <a:t>() {</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   </a:t>
                      </a:r>
                      <a:r>
                        <a:rPr lang="en-IN" sz="1200" u="none" cap="none" strike="noStrike">
                          <a:solidFill>
                            <a:srgbClr val="FFFFAA"/>
                          </a:solidFill>
                          <a:highlight>
                            <a:srgbClr val="333333"/>
                          </a:highlight>
                          <a:latin typeface="Consolas"/>
                          <a:ea typeface="Consolas"/>
                          <a:cs typeface="Consolas"/>
                          <a:sym typeface="Consolas"/>
                        </a:rPr>
                        <a:t>console</a:t>
                      </a:r>
                      <a:r>
                        <a:rPr lang="en-IN" sz="1200" u="none" cap="none" strike="noStrike">
                          <a:solidFill>
                            <a:srgbClr val="FFFFFF"/>
                          </a:solidFill>
                          <a:highlight>
                            <a:srgbClr val="333333"/>
                          </a:highlight>
                          <a:latin typeface="Consolas"/>
                          <a:ea typeface="Consolas"/>
                          <a:cs typeface="Consolas"/>
                          <a:sym typeface="Consolas"/>
                        </a:rPr>
                        <a:t>.log(x);</a:t>
                      </a:r>
                      <a:endParaRPr sz="1200" u="none" cap="none" strike="noStrike">
                        <a:solidFill>
                          <a:srgbClr val="FFFFFF"/>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rgbClr val="FFFFFF"/>
                          </a:solidFill>
                          <a:highlight>
                            <a:srgbClr val="333333"/>
                          </a:highlight>
                          <a:latin typeface="Consolas"/>
                          <a:ea typeface="Consolas"/>
                          <a:cs typeface="Consolas"/>
                          <a:sym typeface="Consolas"/>
                        </a:rPr>
                        <a:t>}</a:t>
                      </a:r>
                      <a:br>
                        <a:rPr lang="en-IN" sz="1200" u="none" cap="none" strike="noStrike">
                          <a:solidFill>
                            <a:srgbClr val="FFFFFF"/>
                          </a:solidFill>
                          <a:highlight>
                            <a:srgbClr val="333333"/>
                          </a:highlight>
                          <a:latin typeface="Consolas"/>
                          <a:ea typeface="Consolas"/>
                          <a:cs typeface="Consolas"/>
                          <a:sym typeface="Consolas"/>
                        </a:rPr>
                      </a:br>
                      <a:r>
                        <a:rPr lang="en-IN" sz="1200" u="none" cap="none" strike="noStrike">
                          <a:solidFill>
                            <a:srgbClr val="FFFFFF"/>
                          </a:solidFill>
                          <a:highlight>
                            <a:srgbClr val="333333"/>
                          </a:highlight>
                          <a:latin typeface="Consolas"/>
                          <a:ea typeface="Consolas"/>
                          <a:cs typeface="Consolas"/>
                          <a:sym typeface="Consolas"/>
                        </a:rPr>
                        <a:t>foo();</a:t>
                      </a:r>
                      <a:endParaRPr sz="1200" u="none" cap="none" strike="noStrike">
                        <a:highlight>
                          <a:srgbClr val="FFFFFF"/>
                        </a:highlight>
                        <a:latin typeface="Consolas"/>
                        <a:ea typeface="Consolas"/>
                        <a:cs typeface="Consolas"/>
                        <a:sym typeface="Consolas"/>
                      </a:endParaRPr>
                    </a:p>
                  </a:txBody>
                  <a:tcPr marT="63500" marB="63500" marR="63500" marL="63500">
                    <a:solidFill>
                      <a:srgbClr val="333333"/>
                    </a:solidFill>
                  </a:tcPr>
                </a:tc>
              </a:tr>
            </a:tbl>
          </a:graphicData>
        </a:graphic>
      </p:graphicFrame>
      <p:sp>
        <p:nvSpPr>
          <p:cNvPr id="761" name="Google Shape;761;g8a96ba8556_0_561"/>
          <p:cNvSpPr txBox="1"/>
          <p:nvPr/>
        </p:nvSpPr>
        <p:spPr>
          <a:xfrm>
            <a:off x="630250" y="1766850"/>
            <a:ext cx="4927500" cy="2783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0" i="0" lang="en-IN" sz="1600" u="none" cap="none" strike="noStrike">
                <a:solidFill>
                  <a:schemeClr val="dk1"/>
                </a:solidFill>
                <a:latin typeface="Calibri"/>
                <a:ea typeface="Calibri"/>
                <a:cs typeface="Calibri"/>
                <a:sym typeface="Calibri"/>
              </a:rPr>
              <a:t>What will be the output of the code snippet on the console given in the adjoining screenshot?</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390</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750</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Undefined</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rgbClr val="FF0000"/>
              </a:buClr>
              <a:buSzPts val="1600"/>
              <a:buFont typeface="Calibri"/>
              <a:buAutoNum type="arabicPeriod"/>
            </a:pPr>
            <a:r>
              <a:rPr b="1" i="0" lang="en-IN" sz="1600" u="none" cap="none" strike="noStrike">
                <a:solidFill>
                  <a:srgbClr val="FF0000"/>
                </a:solidFill>
                <a:latin typeface="Calibri"/>
                <a:ea typeface="Calibri"/>
                <a:cs typeface="Calibri"/>
                <a:sym typeface="Calibri"/>
              </a:rPr>
              <a:t>Uncaught ReferenceError: x is not defined</a:t>
            </a:r>
            <a:endParaRPr b="1" i="0" sz="1100" u="none" cap="none" strike="noStrike">
              <a:solidFill>
                <a:srgbClr val="FF0000"/>
              </a:solidFill>
              <a:highlight>
                <a:srgbClr val="00FF00"/>
              </a:highlight>
              <a:latin typeface="Consolas"/>
              <a:ea typeface="Consolas"/>
              <a:cs typeface="Consolas"/>
              <a:sym typeface="Consolas"/>
            </a:endParaRPr>
          </a:p>
          <a:p>
            <a:pPr indent="0" lvl="0" marL="0" marR="0" rtl="0" algn="just">
              <a:lnSpc>
                <a:spcPct val="100000"/>
              </a:lnSpc>
              <a:spcBef>
                <a:spcPts val="12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5"/>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a:t>
            </a:fld>
            <a:endParaRPr sz="900">
              <a:latin typeface="Proxima Nova"/>
              <a:ea typeface="Proxima Nova"/>
              <a:cs typeface="Proxima Nova"/>
              <a:sym typeface="Proxima Nova"/>
            </a:endParaRPr>
          </a:p>
        </p:txBody>
      </p:sp>
      <p:sp>
        <p:nvSpPr>
          <p:cNvPr id="767" name="Google Shape;767;p75"/>
          <p:cNvSpPr txBox="1"/>
          <p:nvPr/>
        </p:nvSpPr>
        <p:spPr>
          <a:xfrm>
            <a:off x="349340" y="2141800"/>
            <a:ext cx="5876531"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lt1"/>
                </a:solidFill>
                <a:latin typeface="Calibri"/>
                <a:ea typeface="Calibri"/>
                <a:cs typeface="Calibri"/>
                <a:sym typeface="Calibri"/>
              </a:rPr>
              <a:t>JavaScript Closure</a:t>
            </a:r>
            <a:endParaRPr b="0" i="0" sz="2800" u="none" cap="none" strike="noStrike">
              <a:solidFill>
                <a:schemeClr val="lt1"/>
              </a:solidFill>
              <a:latin typeface="Calibri"/>
              <a:ea typeface="Calibri"/>
              <a:cs typeface="Calibri"/>
              <a:sym typeface="Calibri"/>
            </a:endParaRPr>
          </a:p>
        </p:txBody>
      </p:sp>
      <p:sp>
        <p:nvSpPr>
          <p:cNvPr id="768" name="Google Shape;768;p75"/>
          <p:cNvSpPr txBox="1"/>
          <p:nvPr/>
        </p:nvSpPr>
        <p:spPr>
          <a:xfrm>
            <a:off x="2919300" y="4767238"/>
            <a:ext cx="3305400" cy="27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IN" sz="1800" u="none" cap="none" strike="noStrike">
                <a:solidFill>
                  <a:srgbClr val="FFFFFF"/>
                </a:solidFill>
                <a:latin typeface="Calibri"/>
                <a:ea typeface="Calibri"/>
                <a:cs typeface="Calibri"/>
                <a:sym typeface="Calibri"/>
              </a:rPr>
              <a:t>Full Stack Software Development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6"/>
          <p:cNvSpPr txBox="1"/>
          <p:nvPr/>
        </p:nvSpPr>
        <p:spPr>
          <a:xfrm>
            <a:off x="96400" y="1156775"/>
            <a:ext cx="8951400" cy="36906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JavaScript (JS) closure is a function that has access to the parent scope even after the parent function has closed.</a:t>
            </a:r>
            <a:br>
              <a:rPr b="0" i="0" lang="en-I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For instance, in the code given below, the variable </a:t>
            </a:r>
            <a:r>
              <a:rPr b="0" i="1" lang="en-IN" sz="1200" u="none" cap="none" strike="noStrike">
                <a:solidFill>
                  <a:srgbClr val="000000"/>
                </a:solidFill>
                <a:latin typeface="Arial"/>
                <a:ea typeface="Arial"/>
                <a:cs typeface="Arial"/>
                <a:sym typeface="Arial"/>
              </a:rPr>
              <a:t>add</a:t>
            </a:r>
            <a:r>
              <a:rPr b="0" i="0" lang="en-IN" sz="1200" u="none" cap="none" strike="noStrike">
                <a:solidFill>
                  <a:srgbClr val="000000"/>
                </a:solidFill>
                <a:latin typeface="Arial"/>
                <a:ea typeface="Arial"/>
                <a:cs typeface="Arial"/>
                <a:sym typeface="Arial"/>
              </a:rPr>
              <a:t> is assigned the value of a function. </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26"/>
                  </a:ext>
                </a:extLst>
              </a:rPr>
              <a:t>Notice that the function is anonymous as well as an IIFE (Immediately-Invoked Function Expression) and hence the final result after the function is invoked is returned back to the variable </a:t>
            </a: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27"/>
                  </a:ext>
                </a:extLst>
              </a:rPr>
              <a:t>add</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28"/>
                  </a:ext>
                </a:extLst>
              </a:rPr>
              <a:t>. </a:t>
            </a:r>
            <a:br>
              <a:rPr b="0" i="0" lang="en-I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Inside the anonymous function, </a:t>
            </a:r>
            <a:r>
              <a:rPr b="1"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29"/>
                  </a:ext>
                </a:extLst>
              </a:rPr>
              <a:t>var counter=0;</a:t>
            </a:r>
            <a:r>
              <a:rPr b="0" i="0" lang="en-IN" sz="1200" u="none" cap="none" strike="noStrike">
                <a:solidFill>
                  <a:srgbClr val="000000"/>
                </a:solidFill>
                <a:latin typeface="Arial"/>
                <a:ea typeface="Arial"/>
                <a:cs typeface="Arial"/>
                <a:sym typeface="Arial"/>
              </a:rPr>
              <a:t> is invoked only once. It sets the counter to zero and then returns a function expression.</a:t>
            </a:r>
            <a:endParaRPr b="0" i="0" sz="1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Every time the counter increases, it updates the current value.</a:t>
            </a:r>
            <a:br>
              <a:rPr b="0" i="0" lang="en-I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Hence, at the end of </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0"/>
                  </a:ext>
                </a:extLst>
              </a:rPr>
              <a:t>three add()</a:t>
            </a:r>
            <a:r>
              <a:rPr b="0" i="0" lang="en-IN" sz="1200" u="none" cap="none" strike="noStrike">
                <a:solidFill>
                  <a:srgbClr val="000000"/>
                </a:solidFill>
                <a:latin typeface="Arial"/>
                <a:ea typeface="Arial"/>
                <a:cs typeface="Arial"/>
                <a:sym typeface="Arial"/>
              </a:rPr>
              <a:t> methods, the counter value becomes 3.</a:t>
            </a:r>
            <a:br>
              <a:rPr b="0" i="0" lang="en-I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1"/>
                  </a:ext>
                </a:extLst>
              </a:rPr>
              <a:t>Notice that the last value of the variable </a:t>
            </a: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2"/>
                  </a:ext>
                </a:extLst>
              </a:rPr>
              <a:t>counter</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3"/>
                  </a:ext>
                </a:extLst>
              </a:rPr>
              <a:t> is accessible even after the function ends.</a:t>
            </a:r>
            <a:b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3"/>
                  </a:ext>
                </a:extLst>
              </a:rPr>
            </a:b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3"/>
                  </a:ext>
                </a:extLst>
              </a:rPr>
              <a:t>This is called closure. The variable counter is accessible even outside the function and its </a:t>
            </a:r>
            <a:b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3"/>
                  </a:ext>
                </a:extLst>
              </a:rPr>
            </a:b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3"/>
                  </a:ext>
                </a:extLst>
              </a:rPr>
              <a:t>value is preserved.</a:t>
            </a:r>
            <a:endParaRPr b="0" i="0" sz="1200" u="none" cap="none" strike="noStrike">
              <a:solidFill>
                <a:srgbClr val="000000"/>
              </a:solidFill>
              <a:latin typeface="Arial"/>
              <a:ea typeface="Arial"/>
              <a:cs typeface="Arial"/>
              <a:sym typeface="Arial"/>
            </a:endParaRPr>
          </a:p>
        </p:txBody>
      </p:sp>
      <p:sp>
        <p:nvSpPr>
          <p:cNvPr id="774" name="Google Shape;774;p76"/>
          <p:cNvSpPr txBox="1"/>
          <p:nvPr>
            <p:ph idx="4294967295" type="sldNum"/>
          </p:nvPr>
        </p:nvSpPr>
        <p:spPr>
          <a:xfrm>
            <a:off x="6511925" y="4767264"/>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sp>
        <p:nvSpPr>
          <p:cNvPr id="775" name="Google Shape;775;p76"/>
          <p:cNvSpPr txBox="1"/>
          <p:nvPr/>
        </p:nvSpPr>
        <p:spPr>
          <a:xfrm>
            <a:off x="385995" y="126217"/>
            <a:ext cx="4292794" cy="403035"/>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00000"/>
              </a:buClr>
              <a:buSzPts val="2340"/>
              <a:buFont typeface="Arial"/>
              <a:buNone/>
            </a:pPr>
            <a:r>
              <a:rPr b="0" i="0" lang="en-IN" sz="2340" u="none" cap="none" strike="noStrike">
                <a:solidFill>
                  <a:schemeClr val="lt1"/>
                </a:solidFill>
                <a:latin typeface="Proxima Nova"/>
                <a:ea typeface="Proxima Nova"/>
                <a:cs typeface="Proxima Nova"/>
                <a:sym typeface="Proxima Nova"/>
              </a:rPr>
              <a:t>JavaScript Closure</a:t>
            </a:r>
            <a:endParaRPr b="0" i="0" sz="2340" u="none" cap="none" strike="noStrike">
              <a:solidFill>
                <a:schemeClr val="lt1"/>
              </a:solidFill>
              <a:latin typeface="Proxima Nova"/>
              <a:ea typeface="Proxima Nova"/>
              <a:cs typeface="Proxima Nova"/>
              <a:sym typeface="Proxima Nova"/>
            </a:endParaRPr>
          </a:p>
        </p:txBody>
      </p:sp>
      <p:sp>
        <p:nvSpPr>
          <p:cNvPr id="776" name="Google Shape;776;p76"/>
          <p:cNvSpPr/>
          <p:nvPr/>
        </p:nvSpPr>
        <p:spPr>
          <a:xfrm>
            <a:off x="0" y="634702"/>
            <a:ext cx="9144000" cy="346934"/>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777" name="Google Shape;777;p76"/>
          <p:cNvGraphicFramePr/>
          <p:nvPr/>
        </p:nvGraphicFramePr>
        <p:xfrm>
          <a:off x="6672585" y="2498724"/>
          <a:ext cx="3000000" cy="3000000"/>
        </p:xfrm>
        <a:graphic>
          <a:graphicData uri="http://schemas.openxmlformats.org/drawingml/2006/table">
            <a:tbl>
              <a:tblPr>
                <a:noFill/>
                <a:tableStyleId>{6BDBB8FB-9718-4811-9411-735FEB2F89CB}</a:tableStyleId>
              </a:tblPr>
              <a:tblGrid>
                <a:gridCol w="1943550"/>
              </a:tblGrid>
              <a:tr h="1824650">
                <a:tc>
                  <a:txBody>
                    <a:bodyPr/>
                    <a:lstStyle/>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accent1"/>
                          </a:solidFill>
                          <a:highlight>
                            <a:srgbClr val="333333"/>
                          </a:highlight>
                          <a:latin typeface="Consolas"/>
                          <a:ea typeface="Consolas"/>
                          <a:cs typeface="Consolas"/>
                          <a:sym typeface="Consolas"/>
                        </a:rPr>
                        <a:t>var </a:t>
                      </a:r>
                      <a:r>
                        <a:rPr lang="en-IN" sz="1000" u="none" cap="none" strike="noStrike">
                          <a:solidFill>
                            <a:schemeClr val="accent5"/>
                          </a:solidFill>
                          <a:highlight>
                            <a:srgbClr val="333333"/>
                          </a:highlight>
                          <a:latin typeface="Consolas"/>
                          <a:ea typeface="Consolas"/>
                          <a:cs typeface="Consolas"/>
                          <a:sym typeface="Consolas"/>
                        </a:rPr>
                        <a:t>add </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chemeClr val="accent5"/>
                          </a:solidFill>
                          <a:highlight>
                            <a:srgbClr val="333333"/>
                          </a:highlight>
                          <a:latin typeface="Consolas"/>
                          <a:ea typeface="Consolas"/>
                          <a:cs typeface="Consolas"/>
                          <a:sym typeface="Consolas"/>
                        </a:rPr>
                        <a:t> </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chemeClr val="accent1"/>
                          </a:solidFill>
                          <a:highlight>
                            <a:srgbClr val="333333"/>
                          </a:highlight>
                          <a:latin typeface="Consolas"/>
                          <a:ea typeface="Consolas"/>
                          <a:cs typeface="Consolas"/>
                          <a:sym typeface="Consolas"/>
                        </a:rPr>
                        <a:t>function</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chemeClr val="accent1"/>
                          </a:solidFill>
                          <a:highlight>
                            <a:srgbClr val="333333"/>
                          </a:highlight>
                          <a:latin typeface="Consolas"/>
                          <a:ea typeface="Consolas"/>
                          <a:cs typeface="Consolas"/>
                          <a:sym typeface="Consolas"/>
                        </a:rPr>
                        <a:t> </a:t>
                      </a:r>
                      <a:r>
                        <a:rPr lang="en-IN" sz="1000" u="none" cap="none" strike="noStrike">
                          <a:solidFill>
                            <a:schemeClr val="lt1"/>
                          </a:solidFill>
                          <a:highlight>
                            <a:srgbClr val="333333"/>
                          </a:highlight>
                          <a:latin typeface="Consolas"/>
                          <a:ea typeface="Consolas"/>
                          <a:cs typeface="Consolas"/>
                          <a:sym typeface="Consolas"/>
                        </a:rPr>
                        <a:t>{</a:t>
                      </a:r>
                      <a:endParaRPr sz="1400" u="none" cap="none" strike="noStrike"/>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rgbClr val="0070C0"/>
                          </a:solidFill>
                          <a:highlight>
                            <a:srgbClr val="333333"/>
                          </a:highlight>
                          <a:latin typeface="Consolas"/>
                          <a:ea typeface="Consolas"/>
                          <a:cs typeface="Consolas"/>
                          <a:sym typeface="Consolas"/>
                        </a:rPr>
                        <a:t>   var</a:t>
                      </a:r>
                      <a:r>
                        <a:rPr lang="en-IN" sz="1000" u="none" cap="none" strike="noStrike">
                          <a:solidFill>
                            <a:schemeClr val="accent5"/>
                          </a:solidFill>
                          <a:highlight>
                            <a:srgbClr val="333333"/>
                          </a:highlight>
                          <a:latin typeface="Consolas"/>
                          <a:ea typeface="Consolas"/>
                          <a:cs typeface="Consolas"/>
                          <a:sym typeface="Consolas"/>
                        </a:rPr>
                        <a:t> counter </a:t>
                      </a:r>
                      <a:r>
                        <a:rPr lang="en-IN" sz="1000" u="none" cap="none" strike="noStrike">
                          <a:solidFill>
                            <a:schemeClr val="lt1"/>
                          </a:solidFill>
                          <a:highlight>
                            <a:srgbClr val="333333"/>
                          </a:highlight>
                          <a:latin typeface="Consolas"/>
                          <a:ea typeface="Consolas"/>
                          <a:cs typeface="Consolas"/>
                          <a:sym typeface="Consolas"/>
                        </a:rPr>
                        <a:t>= </a:t>
                      </a:r>
                      <a:r>
                        <a:rPr lang="en-IN" sz="1000" u="none" cap="none" strike="noStrike">
                          <a:solidFill>
                            <a:srgbClr val="F7CAAC"/>
                          </a:solidFill>
                          <a:highlight>
                            <a:srgbClr val="333333"/>
                          </a:highlight>
                          <a:latin typeface="Consolas"/>
                          <a:ea typeface="Consolas"/>
                          <a:cs typeface="Consolas"/>
                          <a:sym typeface="Consolas"/>
                        </a:rPr>
                        <a:t>0</a:t>
                      </a:r>
                      <a:r>
                        <a:rPr lang="en-IN" sz="1000" u="none" cap="none" strike="noStrike">
                          <a:solidFill>
                            <a:schemeClr val="lt1"/>
                          </a:solidFill>
                          <a:highlight>
                            <a:srgbClr val="333333"/>
                          </a:highlight>
                          <a:latin typeface="Consolas"/>
                          <a:ea typeface="Consolas"/>
                          <a:cs typeface="Consolas"/>
                          <a:sym typeface="Consolas"/>
                        </a:rPr>
                        <a:t>;</a:t>
                      </a:r>
                      <a:endParaRPr sz="1400" u="none" cap="none" strike="noStrike"/>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accent6"/>
                          </a:solidFill>
                          <a:highlight>
                            <a:srgbClr val="333333"/>
                          </a:highlight>
                          <a:latin typeface="Consolas"/>
                          <a:ea typeface="Consolas"/>
                          <a:cs typeface="Consolas"/>
                          <a:sym typeface="Consolas"/>
                        </a:rPr>
                        <a:t>   </a:t>
                      </a:r>
                      <a:r>
                        <a:rPr lang="en-IN" sz="1000" u="none" cap="none" strike="noStrike">
                          <a:solidFill>
                            <a:srgbClr val="B653FF"/>
                          </a:solidFill>
                          <a:highlight>
                            <a:srgbClr val="333333"/>
                          </a:highlight>
                          <a:latin typeface="Consolas"/>
                          <a:ea typeface="Consolas"/>
                          <a:cs typeface="Consolas"/>
                          <a:sym typeface="Consolas"/>
                        </a:rPr>
                        <a:t>return</a:t>
                      </a:r>
                      <a:r>
                        <a:rPr lang="en-IN" sz="1000" u="none" cap="none" strike="noStrike">
                          <a:solidFill>
                            <a:schemeClr val="accent1"/>
                          </a:solidFill>
                          <a:highlight>
                            <a:srgbClr val="333333"/>
                          </a:highlight>
                          <a:latin typeface="Consolas"/>
                          <a:ea typeface="Consolas"/>
                          <a:cs typeface="Consolas"/>
                          <a:sym typeface="Consolas"/>
                        </a:rPr>
                        <a:t> function</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chemeClr val="accent1"/>
                          </a:solidFill>
                          <a:highlight>
                            <a:srgbClr val="333333"/>
                          </a:highlight>
                          <a:latin typeface="Consolas"/>
                          <a:ea typeface="Consolas"/>
                          <a:cs typeface="Consolas"/>
                          <a:sym typeface="Consolas"/>
                        </a:rPr>
                        <a:t> </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rgbClr val="B653FF"/>
                          </a:solidFill>
                          <a:highlight>
                            <a:srgbClr val="333333"/>
                          </a:highlight>
                          <a:latin typeface="Consolas"/>
                          <a:ea typeface="Consolas"/>
                          <a:cs typeface="Consolas"/>
                          <a:sym typeface="Consolas"/>
                        </a:rPr>
                        <a:t> </a:t>
                      </a:r>
                      <a:endParaRPr sz="1000" u="none" cap="none" strike="noStrike">
                        <a:solidFill>
                          <a:srgbClr val="B653FF"/>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accent5"/>
                          </a:solidFill>
                          <a:highlight>
                            <a:srgbClr val="333333"/>
                          </a:highlight>
                          <a:latin typeface="Consolas"/>
                          <a:ea typeface="Consolas"/>
                          <a:cs typeface="Consolas"/>
                          <a:sym typeface="Consolas"/>
                        </a:rPr>
                        <a:t>      counter </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chemeClr val="accent5"/>
                          </a:solidFill>
                          <a:highlight>
                            <a:srgbClr val="333333"/>
                          </a:highlight>
                          <a:latin typeface="Consolas"/>
                          <a:ea typeface="Consolas"/>
                          <a:cs typeface="Consolas"/>
                          <a:sym typeface="Consolas"/>
                        </a:rPr>
                        <a:t> </a:t>
                      </a:r>
                      <a:r>
                        <a:rPr lang="en-IN" sz="1000" u="none" cap="none" strike="noStrike">
                          <a:solidFill>
                            <a:srgbClr val="F7CAAC"/>
                          </a:solidFill>
                          <a:highlight>
                            <a:srgbClr val="333333"/>
                          </a:highlight>
                          <a:latin typeface="Consolas"/>
                          <a:ea typeface="Consolas"/>
                          <a:cs typeface="Consolas"/>
                          <a:sym typeface="Consolas"/>
                        </a:rPr>
                        <a:t>1</a:t>
                      </a:r>
                      <a:r>
                        <a:rPr lang="en-IN" sz="1000" u="none" cap="none" strike="noStrike">
                          <a:solidFill>
                            <a:schemeClr val="accent5"/>
                          </a:solidFill>
                          <a:highlight>
                            <a:srgbClr val="333333"/>
                          </a:highlight>
                          <a:latin typeface="Consolas"/>
                          <a:ea typeface="Consolas"/>
                          <a:cs typeface="Consolas"/>
                          <a:sym typeface="Consolas"/>
                        </a:rPr>
                        <a:t>; </a:t>
                      </a:r>
                      <a:endParaRPr sz="1000" u="none" cap="none" strike="noStrike">
                        <a:solidFill>
                          <a:schemeClr val="accent5"/>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rgbClr val="B653FF"/>
                          </a:solidFill>
                          <a:highlight>
                            <a:srgbClr val="333333"/>
                          </a:highlight>
                          <a:latin typeface="Consolas"/>
                          <a:ea typeface="Consolas"/>
                          <a:cs typeface="Consolas"/>
                          <a:sym typeface="Consolas"/>
                        </a:rPr>
                        <a:t>      return</a:t>
                      </a:r>
                      <a:r>
                        <a:rPr lang="en-IN" sz="1000" u="none" cap="none" strike="noStrike">
                          <a:solidFill>
                            <a:schemeClr val="lt1"/>
                          </a:solidFill>
                          <a:highlight>
                            <a:srgbClr val="333333"/>
                          </a:highlight>
                          <a:latin typeface="Consolas"/>
                          <a:ea typeface="Consolas"/>
                          <a:cs typeface="Consolas"/>
                          <a:sym typeface="Consolas"/>
                        </a:rPr>
                        <a:t> </a:t>
                      </a:r>
                      <a:r>
                        <a:rPr lang="en-IN" sz="1000" u="none" cap="none" strike="noStrike">
                          <a:solidFill>
                            <a:schemeClr val="accent5"/>
                          </a:solidFill>
                          <a:highlight>
                            <a:srgbClr val="333333"/>
                          </a:highlight>
                          <a:latin typeface="Consolas"/>
                          <a:ea typeface="Consolas"/>
                          <a:cs typeface="Consolas"/>
                          <a:sym typeface="Consolas"/>
                        </a:rPr>
                        <a:t>counter</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rgbClr val="B653FF"/>
                          </a:solidFill>
                          <a:highlight>
                            <a:srgbClr val="333333"/>
                          </a:highlight>
                          <a:latin typeface="Consolas"/>
                          <a:ea typeface="Consolas"/>
                          <a:cs typeface="Consolas"/>
                          <a:sym typeface="Consolas"/>
                        </a:rPr>
                        <a:t> </a:t>
                      </a:r>
                      <a:endParaRPr sz="1000" u="none" cap="none" strike="noStrike">
                        <a:solidFill>
                          <a:srgbClr val="B653FF"/>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lt1"/>
                          </a:solidFill>
                          <a:highlight>
                            <a:srgbClr val="333333"/>
                          </a:highlight>
                          <a:latin typeface="Consolas"/>
                          <a:ea typeface="Consolas"/>
                          <a:cs typeface="Consolas"/>
                          <a:sym typeface="Consolas"/>
                        </a:rPr>
                        <a:t>   }</a:t>
                      </a:r>
                      <a:endParaRPr sz="1400" u="none" cap="none" strike="noStrike"/>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lt1"/>
                          </a:solidFill>
                          <a:highlight>
                            <a:srgbClr val="333333"/>
                          </a:highlight>
                          <a:latin typeface="Consolas"/>
                          <a:ea typeface="Consolas"/>
                          <a:cs typeface="Consolas"/>
                          <a:sym typeface="Consolas"/>
                        </a:rPr>
                        <a:t>})();</a:t>
                      </a:r>
                      <a:endParaRPr sz="1400" u="none" cap="none" strike="noStrike"/>
                    </a:p>
                    <a:p>
                      <a:pPr indent="0" lvl="0" marL="0" marR="0" rtl="0" algn="l">
                        <a:lnSpc>
                          <a:spcPct val="115000"/>
                        </a:lnSpc>
                        <a:spcBef>
                          <a:spcPts val="0"/>
                        </a:spcBef>
                        <a:spcAft>
                          <a:spcPts val="0"/>
                        </a:spcAft>
                        <a:buClr>
                          <a:srgbClr val="000000"/>
                        </a:buClr>
                        <a:buSzPts val="1000"/>
                        <a:buFont typeface="Arial"/>
                        <a:buNone/>
                      </a:pPr>
                      <a:r>
                        <a:t/>
                      </a:r>
                      <a:endParaRPr sz="1000" u="none" cap="none" strike="noStrike">
                        <a:solidFill>
                          <a:schemeClr val="lt1"/>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accent5"/>
                          </a:solidFill>
                          <a:highlight>
                            <a:srgbClr val="333333"/>
                          </a:highlight>
                          <a:latin typeface="Consolas"/>
                          <a:ea typeface="Consolas"/>
                          <a:cs typeface="Consolas"/>
                          <a:sym typeface="Consolas"/>
                        </a:rPr>
                        <a:t>add</a:t>
                      </a:r>
                      <a:r>
                        <a:rPr lang="en-IN" sz="1000" u="none" cap="none" strike="noStrike">
                          <a:solidFill>
                            <a:schemeClr val="lt1"/>
                          </a:solidFill>
                          <a:highlight>
                            <a:srgbClr val="333333"/>
                          </a:highlight>
                          <a:latin typeface="Consolas"/>
                          <a:ea typeface="Consolas"/>
                          <a:cs typeface="Consolas"/>
                          <a:sym typeface="Consolas"/>
                        </a:rPr>
                        <a:t>(); </a:t>
                      </a:r>
                      <a:r>
                        <a:rPr lang="en-IN" sz="1000" u="none" cap="none" strike="noStrike">
                          <a:solidFill>
                            <a:schemeClr val="accent6"/>
                          </a:solidFill>
                          <a:highlight>
                            <a:srgbClr val="333333"/>
                          </a:highlight>
                          <a:latin typeface="Consolas"/>
                          <a:ea typeface="Consolas"/>
                          <a:cs typeface="Consolas"/>
                          <a:sym typeface="Consolas"/>
                        </a:rPr>
                        <a:t>//1</a:t>
                      </a:r>
                      <a:endParaRPr sz="1400" u="none" cap="none" strike="noStrike"/>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accent5"/>
                          </a:solidFill>
                          <a:highlight>
                            <a:srgbClr val="333333"/>
                          </a:highlight>
                          <a:latin typeface="Consolas"/>
                          <a:ea typeface="Consolas"/>
                          <a:cs typeface="Consolas"/>
                          <a:sym typeface="Consolas"/>
                        </a:rPr>
                        <a:t>add</a:t>
                      </a:r>
                      <a:r>
                        <a:rPr lang="en-IN" sz="1000" u="none" cap="none" strike="noStrike">
                          <a:solidFill>
                            <a:schemeClr val="lt1"/>
                          </a:solidFill>
                          <a:highlight>
                            <a:srgbClr val="333333"/>
                          </a:highlight>
                          <a:latin typeface="Consolas"/>
                          <a:ea typeface="Consolas"/>
                          <a:cs typeface="Consolas"/>
                          <a:sym typeface="Consolas"/>
                        </a:rPr>
                        <a:t>(); </a:t>
                      </a:r>
                      <a:r>
                        <a:rPr lang="en-IN" sz="1000" u="none" cap="none" strike="noStrike">
                          <a:solidFill>
                            <a:schemeClr val="accent6"/>
                          </a:solidFill>
                          <a:highlight>
                            <a:srgbClr val="333333"/>
                          </a:highlight>
                          <a:latin typeface="Consolas"/>
                          <a:ea typeface="Consolas"/>
                          <a:cs typeface="Consolas"/>
                          <a:sym typeface="Consolas"/>
                        </a:rPr>
                        <a:t>//2</a:t>
                      </a:r>
                      <a:endParaRPr sz="1000" u="none" cap="none" strike="noStrike">
                        <a:solidFill>
                          <a:schemeClr val="lt1"/>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accent5"/>
                          </a:solidFill>
                          <a:highlight>
                            <a:srgbClr val="333333"/>
                          </a:highlight>
                          <a:latin typeface="Consolas"/>
                          <a:ea typeface="Consolas"/>
                          <a:cs typeface="Consolas"/>
                          <a:sym typeface="Consolas"/>
                        </a:rPr>
                        <a:t>add</a:t>
                      </a:r>
                      <a:r>
                        <a:rPr lang="en-IN" sz="1000" u="none" cap="none" strike="noStrike">
                          <a:solidFill>
                            <a:schemeClr val="lt1"/>
                          </a:solidFill>
                          <a:highlight>
                            <a:srgbClr val="333333"/>
                          </a:highlight>
                          <a:latin typeface="Consolas"/>
                          <a:ea typeface="Consolas"/>
                          <a:cs typeface="Consolas"/>
                          <a:sym typeface="Consolas"/>
                        </a:rPr>
                        <a:t>(); </a:t>
                      </a:r>
                      <a:r>
                        <a:rPr lang="en-IN" sz="1000" u="none" cap="none" strike="noStrike">
                          <a:solidFill>
                            <a:schemeClr val="accent6"/>
                          </a:solidFill>
                          <a:highlight>
                            <a:srgbClr val="333333"/>
                          </a:highlight>
                          <a:latin typeface="Consolas"/>
                          <a:ea typeface="Consolas"/>
                          <a:cs typeface="Consolas"/>
                          <a:sym typeface="Consolas"/>
                        </a:rPr>
                        <a:t>//3</a:t>
                      </a:r>
                      <a:endParaRPr sz="1000" u="none" cap="none" strike="noStrike">
                        <a:solidFill>
                          <a:schemeClr val="lt1"/>
                        </a:solidFill>
                        <a:highlight>
                          <a:srgbClr val="333333"/>
                        </a:highlight>
                        <a:latin typeface="Consolas"/>
                        <a:ea typeface="Consolas"/>
                        <a:cs typeface="Consolas"/>
                        <a:sym typeface="Consolas"/>
                      </a:endParaRPr>
                    </a:p>
                  </a:txBody>
                  <a:tcPr marT="63500" marB="63500" marR="63500" marL="63500" anchor="ctr">
                    <a:solidFill>
                      <a:srgbClr val="333333"/>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8a96ba8556_0_636"/>
          <p:cNvSpPr/>
          <p:nvPr>
            <p:ph idx="3" type="pic"/>
          </p:nvPr>
        </p:nvSpPr>
        <p:spPr>
          <a:xfrm>
            <a:off x="10220734" y="-3856910"/>
            <a:ext cx="9144000" cy="5147700"/>
          </a:xfrm>
          <a:prstGeom prst="rect">
            <a:avLst/>
          </a:prstGeom>
          <a:noFill/>
          <a:ln>
            <a:noFill/>
          </a:ln>
        </p:spPr>
      </p:sp>
      <p:sp>
        <p:nvSpPr>
          <p:cNvPr id="783" name="Google Shape;783;g8a96ba8556_0_636"/>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784" name="Google Shape;784;g8a96ba8556_0_636"/>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sp>
        <p:nvSpPr>
          <p:cNvPr id="785" name="Google Shape;785;g8a96ba8556_0_636"/>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1" lvl="0" marL="214311"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786" name="Google Shape;786;g8a96ba8556_0_636"/>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787" name="Google Shape;787;g8a96ba8556_0_63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8" name="Google Shape;788;g8a96ba8556_0_636"/>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9" name="Google Shape;789;g8a96ba8556_0_636"/>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1" i="0" sz="1013" u="none" cap="none" strike="noStrike">
              <a:solidFill>
                <a:schemeClr val="lt1"/>
              </a:solidFill>
              <a:latin typeface="Calibri"/>
              <a:ea typeface="Calibri"/>
              <a:cs typeface="Calibri"/>
              <a:sym typeface="Calibri"/>
            </a:endParaRPr>
          </a:p>
        </p:txBody>
      </p:sp>
      <p:sp>
        <p:nvSpPr>
          <p:cNvPr id="790" name="Google Shape;790;g8a96ba8556_0_636"/>
          <p:cNvSpPr txBox="1"/>
          <p:nvPr/>
        </p:nvSpPr>
        <p:spPr>
          <a:xfrm>
            <a:off x="6381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i="0" lang="en-IN" sz="3600" u="none" cap="none" strike="noStrike">
                <a:solidFill>
                  <a:srgbClr val="F5333F"/>
                </a:solidFill>
                <a:latin typeface="Proxima Nova"/>
                <a:ea typeface="Proxima Nova"/>
                <a:cs typeface="Proxima Nova"/>
                <a:sym typeface="Proxima Nova"/>
              </a:rPr>
              <a:t>Poll 3 (15 Sec)</a:t>
            </a:r>
            <a:endParaRPr b="0" i="0" sz="3600" u="none" cap="none" strike="noStrike">
              <a:solidFill>
                <a:srgbClr val="F5333F"/>
              </a:solidFill>
              <a:latin typeface="Proxima Nova"/>
              <a:ea typeface="Proxima Nova"/>
              <a:cs typeface="Proxima Nova"/>
              <a:sym typeface="Proxima Nova"/>
            </a:endParaRPr>
          </a:p>
        </p:txBody>
      </p:sp>
      <p:pic>
        <p:nvPicPr>
          <p:cNvPr id="791" name="Google Shape;791;g8a96ba8556_0_636"/>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792" name="Google Shape;792;g8a96ba8556_0_636"/>
          <p:cNvSpPr txBox="1"/>
          <p:nvPr/>
        </p:nvSpPr>
        <p:spPr>
          <a:xfrm>
            <a:off x="630250" y="1766850"/>
            <a:ext cx="7670400" cy="2783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0" i="0" lang="en-IN" sz="1600" u="none" cap="none" strike="noStrike">
                <a:solidFill>
                  <a:schemeClr val="dk1"/>
                </a:solidFill>
                <a:latin typeface="Calibri"/>
                <a:ea typeface="Calibri"/>
                <a:cs typeface="Calibri"/>
                <a:sym typeface="Calibri"/>
              </a:rPr>
              <a:t>What will be the output of the code snippet in the adjoining screenshot?</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employee0 </a:t>
            </a:r>
            <a:endParaRPr b="0" i="0" sz="1600" u="none" cap="none" strike="noStrike">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employee1</a:t>
            </a:r>
            <a:endParaRPr b="0" i="0" sz="1600" u="none" cap="none" strike="noStrike">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employee2</a:t>
            </a:r>
            <a:endParaRPr b="0" i="0" sz="1600" u="none" cap="none" strike="noStrike">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employee3 </a:t>
            </a:r>
            <a:endParaRPr b="0" i="0" sz="1600" u="none" cap="none" strike="noStrike">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employee4</a:t>
            </a:r>
            <a:endParaRPr b="0" i="0" sz="16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Uncaught ReferenceError: </a:t>
            </a:r>
            <a:br>
              <a:rPr b="0" i="0" lang="en-IN" sz="1600" u="none" cap="none" strike="noStrike">
                <a:solidFill>
                  <a:schemeClr val="dk1"/>
                </a:solidFill>
                <a:latin typeface="Calibri"/>
                <a:ea typeface="Calibri"/>
                <a:cs typeface="Calibri"/>
                <a:sym typeface="Calibri"/>
              </a:rPr>
            </a:br>
            <a:r>
              <a:rPr b="0" i="0" lang="en-IN" sz="1600" u="none" cap="none" strike="noStrike">
                <a:solidFill>
                  <a:schemeClr val="dk1"/>
                </a:solidFill>
                <a:latin typeface="Calibri"/>
                <a:ea typeface="Calibri"/>
                <a:cs typeface="Calibri"/>
                <a:sym typeface="Calibri"/>
              </a:rPr>
              <a:t>prefix is not defined</a:t>
            </a:r>
            <a:endParaRPr b="0" i="0" sz="1600" u="none" cap="none" strike="noStrike">
              <a:solidFill>
                <a:schemeClr val="dk1"/>
              </a:solidFill>
              <a:latin typeface="Calibri"/>
              <a:ea typeface="Calibri"/>
              <a:cs typeface="Calibri"/>
              <a:sym typeface="Calibri"/>
            </a:endParaRPr>
          </a:p>
          <a:p>
            <a:pPr indent="0" lvl="0" marL="0" marR="0" rtl="0" algn="just">
              <a:lnSpc>
                <a:spcPct val="100000"/>
              </a:lnSpc>
              <a:spcBef>
                <a:spcPts val="12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793" name="Google Shape;793;g8a96ba8556_0_636"/>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graphicFrame>
        <p:nvGraphicFramePr>
          <p:cNvPr id="794" name="Google Shape;794;g8a96ba8556_0_636"/>
          <p:cNvGraphicFramePr/>
          <p:nvPr/>
        </p:nvGraphicFramePr>
        <p:xfrm>
          <a:off x="4684825" y="2251675"/>
          <a:ext cx="3000000" cy="3000000"/>
        </p:xfrm>
        <a:graphic>
          <a:graphicData uri="http://schemas.openxmlformats.org/drawingml/2006/table">
            <a:tbl>
              <a:tblPr>
                <a:noFill/>
                <a:tableStyleId>{6BDBB8FB-9718-4811-9411-735FEB2F89CB}</a:tableStyleId>
              </a:tblPr>
              <a:tblGrid>
                <a:gridCol w="3855800"/>
              </a:tblGrid>
              <a:tr h="12700">
                <a:tc>
                  <a:txBody>
                    <a:bodyPr/>
                    <a:lstStyle/>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rgbClr val="FCC28C"/>
                          </a:solidFill>
                          <a:highlight>
                            <a:srgbClr val="333333"/>
                          </a:highlight>
                          <a:latin typeface="Consolas"/>
                          <a:ea typeface="Consolas"/>
                          <a:cs typeface="Consolas"/>
                          <a:sym typeface="Consolas"/>
                        </a:rPr>
                        <a:t>function</a:t>
                      </a: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FFFAA"/>
                          </a:solidFill>
                          <a:highlight>
                            <a:srgbClr val="333333"/>
                          </a:highlight>
                          <a:latin typeface="Consolas"/>
                          <a:ea typeface="Consolas"/>
                          <a:cs typeface="Consolas"/>
                          <a:sym typeface="Consolas"/>
                        </a:rPr>
                        <a:t>createEmployeeID</a:t>
                      </a:r>
                      <a:r>
                        <a:rPr lang="en-IN" sz="1100" u="none" cap="none" strike="noStrike">
                          <a:solidFill>
                            <a:srgbClr val="FFFFFF"/>
                          </a:solidFill>
                          <a:highlight>
                            <a:srgbClr val="333333"/>
                          </a:highlight>
                          <a:latin typeface="Consolas"/>
                          <a:ea typeface="Consolas"/>
                          <a:cs typeface="Consolas"/>
                          <a:sym typeface="Consolas"/>
                        </a:rPr>
                        <a:t>() {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CC28C"/>
                          </a:solidFill>
                          <a:highlight>
                            <a:srgbClr val="333333"/>
                          </a:highlight>
                          <a:latin typeface="Consolas"/>
                          <a:ea typeface="Consolas"/>
                          <a:cs typeface="Consolas"/>
                          <a:sym typeface="Consolas"/>
                        </a:rPr>
                        <a:t>var</a:t>
                      </a:r>
                      <a:r>
                        <a:rPr lang="en-IN" sz="1100" u="none" cap="none" strike="noStrike">
                          <a:solidFill>
                            <a:srgbClr val="FFFFFF"/>
                          </a:solidFill>
                          <a:highlight>
                            <a:srgbClr val="333333"/>
                          </a:highlight>
                          <a:latin typeface="Consolas"/>
                          <a:ea typeface="Consolas"/>
                          <a:cs typeface="Consolas"/>
                          <a:sym typeface="Consolas"/>
                        </a:rPr>
                        <a:t> prefix = </a:t>
                      </a:r>
                      <a:r>
                        <a:rPr lang="en-IN" sz="1100" u="none" cap="none" strike="noStrike">
                          <a:solidFill>
                            <a:srgbClr val="A2FCA2"/>
                          </a:solidFill>
                          <a:highlight>
                            <a:srgbClr val="333333"/>
                          </a:highlight>
                          <a:latin typeface="Consolas"/>
                          <a:ea typeface="Consolas"/>
                          <a:cs typeface="Consolas"/>
                          <a:sym typeface="Consolas"/>
                        </a:rPr>
                        <a:t>"employee"</a:t>
                      </a:r>
                      <a:r>
                        <a:rPr lang="en-IN" sz="1100" u="none" cap="none" strike="noStrike">
                          <a:solidFill>
                            <a:srgbClr val="FFFFFF"/>
                          </a:solidFill>
                          <a:highlight>
                            <a:srgbClr val="333333"/>
                          </a:highlight>
                          <a:latin typeface="Consolas"/>
                          <a:ea typeface="Consolas"/>
                          <a:cs typeface="Consolas"/>
                          <a:sym typeface="Consolas"/>
                        </a:rPr>
                        <a:t>;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CC28C"/>
                          </a:solidFill>
                          <a:highlight>
                            <a:srgbClr val="333333"/>
                          </a:highlight>
                          <a:latin typeface="Consolas"/>
                          <a:ea typeface="Consolas"/>
                          <a:cs typeface="Consolas"/>
                          <a:sym typeface="Consolas"/>
                        </a:rPr>
                        <a:t>var</a:t>
                      </a:r>
                      <a:r>
                        <a:rPr lang="en-IN" sz="1100" u="none" cap="none" strike="noStrike">
                          <a:solidFill>
                            <a:srgbClr val="FFFFFF"/>
                          </a:solidFill>
                          <a:highlight>
                            <a:srgbClr val="333333"/>
                          </a:highlight>
                          <a:latin typeface="Consolas"/>
                          <a:ea typeface="Consolas"/>
                          <a:cs typeface="Consolas"/>
                          <a:sym typeface="Consolas"/>
                        </a:rPr>
                        <a:t> generateID = </a:t>
                      </a:r>
                      <a:r>
                        <a:rPr lang="en-IN" sz="1100" u="none" cap="none" strike="noStrike">
                          <a:solidFill>
                            <a:srgbClr val="FCC28C"/>
                          </a:solidFill>
                          <a:highlight>
                            <a:srgbClr val="333333"/>
                          </a:highlight>
                          <a:latin typeface="Consolas"/>
                          <a:ea typeface="Consolas"/>
                          <a:cs typeface="Consolas"/>
                          <a:sym typeface="Consolas"/>
                        </a:rPr>
                        <a:t>function</a:t>
                      </a:r>
                      <a:r>
                        <a:rPr lang="en-IN" sz="1100" u="none" cap="none" strike="noStrike">
                          <a:solidFill>
                            <a:srgbClr val="FFFFFF"/>
                          </a:solidFill>
                          <a:highlight>
                            <a:srgbClr val="333333"/>
                          </a:highlight>
                          <a:latin typeface="Consolas"/>
                          <a:ea typeface="Consolas"/>
                          <a:cs typeface="Consolas"/>
                          <a:sym typeface="Consolas"/>
                        </a:rPr>
                        <a:t>() {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CC28C"/>
                          </a:solidFill>
                          <a:highlight>
                            <a:srgbClr val="333333"/>
                          </a:highlight>
                          <a:latin typeface="Consolas"/>
                          <a:ea typeface="Consolas"/>
                          <a:cs typeface="Consolas"/>
                          <a:sym typeface="Consolas"/>
                        </a:rPr>
                        <a:t>for</a:t>
                      </a: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CC28C"/>
                          </a:solidFill>
                          <a:highlight>
                            <a:srgbClr val="333333"/>
                          </a:highlight>
                          <a:latin typeface="Consolas"/>
                          <a:ea typeface="Consolas"/>
                          <a:cs typeface="Consolas"/>
                          <a:sym typeface="Consolas"/>
                        </a:rPr>
                        <a:t>var</a:t>
                      </a:r>
                      <a:r>
                        <a:rPr lang="en-IN" sz="1100" u="none" cap="none" strike="noStrike">
                          <a:solidFill>
                            <a:srgbClr val="FFFFFF"/>
                          </a:solidFill>
                          <a:highlight>
                            <a:srgbClr val="333333"/>
                          </a:highlight>
                          <a:latin typeface="Consolas"/>
                          <a:ea typeface="Consolas"/>
                          <a:cs typeface="Consolas"/>
                          <a:sym typeface="Consolas"/>
                        </a:rPr>
                        <a:t> i = </a:t>
                      </a:r>
                      <a:r>
                        <a:rPr lang="en-IN" sz="1100" u="none" cap="none" strike="noStrike">
                          <a:solidFill>
                            <a:srgbClr val="D36363"/>
                          </a:solidFill>
                          <a:highlight>
                            <a:srgbClr val="333333"/>
                          </a:highlight>
                          <a:latin typeface="Consolas"/>
                          <a:ea typeface="Consolas"/>
                          <a:cs typeface="Consolas"/>
                          <a:sym typeface="Consolas"/>
                        </a:rPr>
                        <a:t>0</a:t>
                      </a:r>
                      <a:r>
                        <a:rPr lang="en-IN" sz="1100" u="none" cap="none" strike="noStrike">
                          <a:solidFill>
                            <a:srgbClr val="FFFFFF"/>
                          </a:solidFill>
                          <a:highlight>
                            <a:srgbClr val="333333"/>
                          </a:highlight>
                          <a:latin typeface="Consolas"/>
                          <a:ea typeface="Consolas"/>
                          <a:cs typeface="Consolas"/>
                          <a:sym typeface="Consolas"/>
                        </a:rPr>
                        <a:t>; i &lt; </a:t>
                      </a:r>
                      <a:r>
                        <a:rPr lang="en-IN" sz="1100" u="none" cap="none" strike="noStrike">
                          <a:solidFill>
                            <a:srgbClr val="D36363"/>
                          </a:solidFill>
                          <a:highlight>
                            <a:srgbClr val="333333"/>
                          </a:highlight>
                          <a:latin typeface="Consolas"/>
                          <a:ea typeface="Consolas"/>
                          <a:cs typeface="Consolas"/>
                          <a:sym typeface="Consolas"/>
                        </a:rPr>
                        <a:t>5</a:t>
                      </a:r>
                      <a:r>
                        <a:rPr lang="en-IN" sz="1100" u="none" cap="none" strike="noStrike">
                          <a:solidFill>
                            <a:srgbClr val="FFFFFF"/>
                          </a:solidFill>
                          <a:highlight>
                            <a:srgbClr val="333333"/>
                          </a:highlight>
                          <a:latin typeface="Consolas"/>
                          <a:ea typeface="Consolas"/>
                          <a:cs typeface="Consolas"/>
                          <a:sym typeface="Consolas"/>
                        </a:rPr>
                        <a:t>; i++) {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FFFAA"/>
                          </a:solidFill>
                          <a:highlight>
                            <a:srgbClr val="333333"/>
                          </a:highlight>
                          <a:latin typeface="Consolas"/>
                          <a:ea typeface="Consolas"/>
                          <a:cs typeface="Consolas"/>
                          <a:sym typeface="Consolas"/>
                        </a:rPr>
                        <a:t>console</a:t>
                      </a:r>
                      <a:r>
                        <a:rPr lang="en-IN" sz="1100" u="none" cap="none" strike="noStrike">
                          <a:solidFill>
                            <a:srgbClr val="FFFFFF"/>
                          </a:solidFill>
                          <a:highlight>
                            <a:srgbClr val="333333"/>
                          </a:highlight>
                          <a:latin typeface="Consolas"/>
                          <a:ea typeface="Consolas"/>
                          <a:cs typeface="Consolas"/>
                          <a:sym typeface="Consolas"/>
                        </a:rPr>
                        <a:t>.log(prefix + i);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CC28C"/>
                          </a:solidFill>
                          <a:highlight>
                            <a:srgbClr val="333333"/>
                          </a:highlight>
                          <a:latin typeface="Consolas"/>
                          <a:ea typeface="Consolas"/>
                          <a:cs typeface="Consolas"/>
                          <a:sym typeface="Consolas"/>
                        </a:rPr>
                        <a:t>return</a:t>
                      </a:r>
                      <a:r>
                        <a:rPr lang="en-IN" sz="1100" u="none" cap="none" strike="noStrike">
                          <a:solidFill>
                            <a:srgbClr val="FFFFFF"/>
                          </a:solidFill>
                          <a:highlight>
                            <a:srgbClr val="333333"/>
                          </a:highlight>
                          <a:latin typeface="Consolas"/>
                          <a:ea typeface="Consolas"/>
                          <a:cs typeface="Consolas"/>
                          <a:sym typeface="Consolas"/>
                        </a:rPr>
                        <a:t> generateID;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CC28C"/>
                          </a:solidFill>
                          <a:highlight>
                            <a:srgbClr val="333333"/>
                          </a:highlight>
                          <a:latin typeface="Consolas"/>
                          <a:ea typeface="Consolas"/>
                          <a:cs typeface="Consolas"/>
                          <a:sym typeface="Consolas"/>
                        </a:rPr>
                        <a:t>var</a:t>
                      </a:r>
                      <a:r>
                        <a:rPr lang="en-IN" sz="1100" u="none" cap="none" strike="noStrike">
                          <a:solidFill>
                            <a:srgbClr val="FFFFFF"/>
                          </a:solidFill>
                          <a:highlight>
                            <a:srgbClr val="333333"/>
                          </a:highlight>
                          <a:latin typeface="Consolas"/>
                          <a:ea typeface="Consolas"/>
                          <a:cs typeface="Consolas"/>
                          <a:sym typeface="Consolas"/>
                        </a:rPr>
                        <a:t> print = createEmployeeID();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print();</a:t>
                      </a:r>
                      <a:endParaRPr sz="1100" u="none" cap="none" strike="noStrike">
                        <a:highlight>
                          <a:srgbClr val="FFFFFF"/>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g8a96ba8556_0_654"/>
          <p:cNvSpPr/>
          <p:nvPr>
            <p:ph idx="3" type="pic"/>
          </p:nvPr>
        </p:nvSpPr>
        <p:spPr>
          <a:xfrm>
            <a:off x="10220734" y="-3856910"/>
            <a:ext cx="9144000" cy="5147700"/>
          </a:xfrm>
          <a:prstGeom prst="rect">
            <a:avLst/>
          </a:prstGeom>
          <a:noFill/>
          <a:ln>
            <a:noFill/>
          </a:ln>
        </p:spPr>
      </p:sp>
      <p:sp>
        <p:nvSpPr>
          <p:cNvPr id="800" name="Google Shape;800;g8a96ba8556_0_654"/>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801" name="Google Shape;801;g8a96ba8556_0_654"/>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sp>
        <p:nvSpPr>
          <p:cNvPr id="802" name="Google Shape;802;g8a96ba8556_0_654"/>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1" lvl="0" marL="214311"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803" name="Google Shape;803;g8a96ba8556_0_654"/>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804" name="Google Shape;804;g8a96ba8556_0_65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5" name="Google Shape;805;g8a96ba8556_0_654"/>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6" name="Google Shape;806;g8a96ba8556_0_654"/>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1" i="0" sz="1013" u="none" cap="none" strike="noStrike">
              <a:solidFill>
                <a:schemeClr val="lt1"/>
              </a:solidFill>
              <a:latin typeface="Calibri"/>
              <a:ea typeface="Calibri"/>
              <a:cs typeface="Calibri"/>
              <a:sym typeface="Calibri"/>
            </a:endParaRPr>
          </a:p>
        </p:txBody>
      </p:sp>
      <p:sp>
        <p:nvSpPr>
          <p:cNvPr id="807" name="Google Shape;807;g8a96ba8556_0_654"/>
          <p:cNvSpPr txBox="1"/>
          <p:nvPr/>
        </p:nvSpPr>
        <p:spPr>
          <a:xfrm>
            <a:off x="6381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i="0" lang="en-IN" sz="3600" u="none" cap="none" strike="noStrike">
                <a:solidFill>
                  <a:srgbClr val="F5333F"/>
                </a:solidFill>
                <a:latin typeface="Proxima Nova"/>
                <a:ea typeface="Proxima Nova"/>
                <a:cs typeface="Proxima Nova"/>
                <a:sym typeface="Proxima Nova"/>
              </a:rPr>
              <a:t>Poll 3 (Answer)</a:t>
            </a:r>
            <a:endParaRPr b="0" i="0" sz="3600" u="none" cap="none" strike="noStrike">
              <a:solidFill>
                <a:srgbClr val="F5333F"/>
              </a:solidFill>
              <a:latin typeface="Proxima Nova"/>
              <a:ea typeface="Proxima Nova"/>
              <a:cs typeface="Proxima Nova"/>
              <a:sym typeface="Proxima Nova"/>
            </a:endParaRPr>
          </a:p>
        </p:txBody>
      </p:sp>
      <p:pic>
        <p:nvPicPr>
          <p:cNvPr id="808" name="Google Shape;808;g8a96ba8556_0_654"/>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809" name="Google Shape;809;g8a96ba8556_0_654"/>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graphicFrame>
        <p:nvGraphicFramePr>
          <p:cNvPr id="810" name="Google Shape;810;g8a96ba8556_0_654"/>
          <p:cNvGraphicFramePr/>
          <p:nvPr/>
        </p:nvGraphicFramePr>
        <p:xfrm>
          <a:off x="4684825" y="2251675"/>
          <a:ext cx="3000000" cy="3000000"/>
        </p:xfrm>
        <a:graphic>
          <a:graphicData uri="http://schemas.openxmlformats.org/drawingml/2006/table">
            <a:tbl>
              <a:tblPr>
                <a:noFill/>
                <a:tableStyleId>{6BDBB8FB-9718-4811-9411-735FEB2F89CB}</a:tableStyleId>
              </a:tblPr>
              <a:tblGrid>
                <a:gridCol w="3855800"/>
              </a:tblGrid>
              <a:tr h="12700">
                <a:tc>
                  <a:txBody>
                    <a:bodyPr/>
                    <a:lstStyle/>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rgbClr val="FCC28C"/>
                          </a:solidFill>
                          <a:highlight>
                            <a:srgbClr val="333333"/>
                          </a:highlight>
                          <a:latin typeface="Consolas"/>
                          <a:ea typeface="Consolas"/>
                          <a:cs typeface="Consolas"/>
                          <a:sym typeface="Consolas"/>
                        </a:rPr>
                        <a:t>function</a:t>
                      </a: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FFFAA"/>
                          </a:solidFill>
                          <a:highlight>
                            <a:srgbClr val="333333"/>
                          </a:highlight>
                          <a:latin typeface="Consolas"/>
                          <a:ea typeface="Consolas"/>
                          <a:cs typeface="Consolas"/>
                          <a:sym typeface="Consolas"/>
                        </a:rPr>
                        <a:t>createEmployeeID</a:t>
                      </a:r>
                      <a:r>
                        <a:rPr lang="en-IN" sz="1100" u="none" cap="none" strike="noStrike">
                          <a:solidFill>
                            <a:srgbClr val="FFFFFF"/>
                          </a:solidFill>
                          <a:highlight>
                            <a:srgbClr val="333333"/>
                          </a:highlight>
                          <a:latin typeface="Consolas"/>
                          <a:ea typeface="Consolas"/>
                          <a:cs typeface="Consolas"/>
                          <a:sym typeface="Consolas"/>
                        </a:rPr>
                        <a:t>() {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CC28C"/>
                          </a:solidFill>
                          <a:highlight>
                            <a:srgbClr val="333333"/>
                          </a:highlight>
                          <a:latin typeface="Consolas"/>
                          <a:ea typeface="Consolas"/>
                          <a:cs typeface="Consolas"/>
                          <a:sym typeface="Consolas"/>
                        </a:rPr>
                        <a:t>var</a:t>
                      </a:r>
                      <a:r>
                        <a:rPr lang="en-IN" sz="1100" u="none" cap="none" strike="noStrike">
                          <a:solidFill>
                            <a:srgbClr val="FFFFFF"/>
                          </a:solidFill>
                          <a:highlight>
                            <a:srgbClr val="333333"/>
                          </a:highlight>
                          <a:latin typeface="Consolas"/>
                          <a:ea typeface="Consolas"/>
                          <a:cs typeface="Consolas"/>
                          <a:sym typeface="Consolas"/>
                        </a:rPr>
                        <a:t> prefix = </a:t>
                      </a:r>
                      <a:r>
                        <a:rPr lang="en-IN" sz="1100" u="none" cap="none" strike="noStrike">
                          <a:solidFill>
                            <a:srgbClr val="A2FCA2"/>
                          </a:solidFill>
                          <a:highlight>
                            <a:srgbClr val="333333"/>
                          </a:highlight>
                          <a:latin typeface="Consolas"/>
                          <a:ea typeface="Consolas"/>
                          <a:cs typeface="Consolas"/>
                          <a:sym typeface="Consolas"/>
                        </a:rPr>
                        <a:t>"employee"</a:t>
                      </a:r>
                      <a:r>
                        <a:rPr lang="en-IN" sz="1100" u="none" cap="none" strike="noStrike">
                          <a:solidFill>
                            <a:srgbClr val="FFFFFF"/>
                          </a:solidFill>
                          <a:highlight>
                            <a:srgbClr val="333333"/>
                          </a:highlight>
                          <a:latin typeface="Consolas"/>
                          <a:ea typeface="Consolas"/>
                          <a:cs typeface="Consolas"/>
                          <a:sym typeface="Consolas"/>
                        </a:rPr>
                        <a:t>;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CC28C"/>
                          </a:solidFill>
                          <a:highlight>
                            <a:srgbClr val="333333"/>
                          </a:highlight>
                          <a:latin typeface="Consolas"/>
                          <a:ea typeface="Consolas"/>
                          <a:cs typeface="Consolas"/>
                          <a:sym typeface="Consolas"/>
                        </a:rPr>
                        <a:t>var</a:t>
                      </a:r>
                      <a:r>
                        <a:rPr lang="en-IN" sz="1100" u="none" cap="none" strike="noStrike">
                          <a:solidFill>
                            <a:srgbClr val="FFFFFF"/>
                          </a:solidFill>
                          <a:highlight>
                            <a:srgbClr val="333333"/>
                          </a:highlight>
                          <a:latin typeface="Consolas"/>
                          <a:ea typeface="Consolas"/>
                          <a:cs typeface="Consolas"/>
                          <a:sym typeface="Consolas"/>
                        </a:rPr>
                        <a:t> generateID = </a:t>
                      </a:r>
                      <a:r>
                        <a:rPr lang="en-IN" sz="1100" u="none" cap="none" strike="noStrike">
                          <a:solidFill>
                            <a:srgbClr val="FCC28C"/>
                          </a:solidFill>
                          <a:highlight>
                            <a:srgbClr val="333333"/>
                          </a:highlight>
                          <a:latin typeface="Consolas"/>
                          <a:ea typeface="Consolas"/>
                          <a:cs typeface="Consolas"/>
                          <a:sym typeface="Consolas"/>
                        </a:rPr>
                        <a:t>function</a:t>
                      </a:r>
                      <a:r>
                        <a:rPr lang="en-IN" sz="1100" u="none" cap="none" strike="noStrike">
                          <a:solidFill>
                            <a:srgbClr val="FFFFFF"/>
                          </a:solidFill>
                          <a:highlight>
                            <a:srgbClr val="333333"/>
                          </a:highlight>
                          <a:latin typeface="Consolas"/>
                          <a:ea typeface="Consolas"/>
                          <a:cs typeface="Consolas"/>
                          <a:sym typeface="Consolas"/>
                        </a:rPr>
                        <a:t>() {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CC28C"/>
                          </a:solidFill>
                          <a:highlight>
                            <a:srgbClr val="333333"/>
                          </a:highlight>
                          <a:latin typeface="Consolas"/>
                          <a:ea typeface="Consolas"/>
                          <a:cs typeface="Consolas"/>
                          <a:sym typeface="Consolas"/>
                        </a:rPr>
                        <a:t>for</a:t>
                      </a: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CC28C"/>
                          </a:solidFill>
                          <a:highlight>
                            <a:srgbClr val="333333"/>
                          </a:highlight>
                          <a:latin typeface="Consolas"/>
                          <a:ea typeface="Consolas"/>
                          <a:cs typeface="Consolas"/>
                          <a:sym typeface="Consolas"/>
                        </a:rPr>
                        <a:t>var</a:t>
                      </a:r>
                      <a:r>
                        <a:rPr lang="en-IN" sz="1100" u="none" cap="none" strike="noStrike">
                          <a:solidFill>
                            <a:srgbClr val="FFFFFF"/>
                          </a:solidFill>
                          <a:highlight>
                            <a:srgbClr val="333333"/>
                          </a:highlight>
                          <a:latin typeface="Consolas"/>
                          <a:ea typeface="Consolas"/>
                          <a:cs typeface="Consolas"/>
                          <a:sym typeface="Consolas"/>
                        </a:rPr>
                        <a:t> i = </a:t>
                      </a:r>
                      <a:r>
                        <a:rPr lang="en-IN" sz="1100" u="none" cap="none" strike="noStrike">
                          <a:solidFill>
                            <a:srgbClr val="D36363"/>
                          </a:solidFill>
                          <a:highlight>
                            <a:srgbClr val="333333"/>
                          </a:highlight>
                          <a:latin typeface="Consolas"/>
                          <a:ea typeface="Consolas"/>
                          <a:cs typeface="Consolas"/>
                          <a:sym typeface="Consolas"/>
                        </a:rPr>
                        <a:t>0</a:t>
                      </a:r>
                      <a:r>
                        <a:rPr lang="en-IN" sz="1100" u="none" cap="none" strike="noStrike">
                          <a:solidFill>
                            <a:srgbClr val="FFFFFF"/>
                          </a:solidFill>
                          <a:highlight>
                            <a:srgbClr val="333333"/>
                          </a:highlight>
                          <a:latin typeface="Consolas"/>
                          <a:ea typeface="Consolas"/>
                          <a:cs typeface="Consolas"/>
                          <a:sym typeface="Consolas"/>
                        </a:rPr>
                        <a:t>; i &lt; </a:t>
                      </a:r>
                      <a:r>
                        <a:rPr lang="en-IN" sz="1100" u="none" cap="none" strike="noStrike">
                          <a:solidFill>
                            <a:srgbClr val="D36363"/>
                          </a:solidFill>
                          <a:highlight>
                            <a:srgbClr val="333333"/>
                          </a:highlight>
                          <a:latin typeface="Consolas"/>
                          <a:ea typeface="Consolas"/>
                          <a:cs typeface="Consolas"/>
                          <a:sym typeface="Consolas"/>
                        </a:rPr>
                        <a:t>5</a:t>
                      </a:r>
                      <a:r>
                        <a:rPr lang="en-IN" sz="1100" u="none" cap="none" strike="noStrike">
                          <a:solidFill>
                            <a:srgbClr val="FFFFFF"/>
                          </a:solidFill>
                          <a:highlight>
                            <a:srgbClr val="333333"/>
                          </a:highlight>
                          <a:latin typeface="Consolas"/>
                          <a:ea typeface="Consolas"/>
                          <a:cs typeface="Consolas"/>
                          <a:sym typeface="Consolas"/>
                        </a:rPr>
                        <a:t>; i++) {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FFFAA"/>
                          </a:solidFill>
                          <a:highlight>
                            <a:srgbClr val="333333"/>
                          </a:highlight>
                          <a:latin typeface="Consolas"/>
                          <a:ea typeface="Consolas"/>
                          <a:cs typeface="Consolas"/>
                          <a:sym typeface="Consolas"/>
                        </a:rPr>
                        <a:t>console</a:t>
                      </a:r>
                      <a:r>
                        <a:rPr lang="en-IN" sz="1100" u="none" cap="none" strike="noStrike">
                          <a:solidFill>
                            <a:srgbClr val="FFFFFF"/>
                          </a:solidFill>
                          <a:highlight>
                            <a:srgbClr val="333333"/>
                          </a:highlight>
                          <a:latin typeface="Consolas"/>
                          <a:ea typeface="Consolas"/>
                          <a:cs typeface="Consolas"/>
                          <a:sym typeface="Consolas"/>
                        </a:rPr>
                        <a:t>.log(prefix + i);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r>
                        <a:rPr lang="en-IN" sz="1100" u="none" cap="none" strike="noStrike">
                          <a:solidFill>
                            <a:srgbClr val="FCC28C"/>
                          </a:solidFill>
                          <a:highlight>
                            <a:srgbClr val="333333"/>
                          </a:highlight>
                          <a:latin typeface="Consolas"/>
                          <a:ea typeface="Consolas"/>
                          <a:cs typeface="Consolas"/>
                          <a:sym typeface="Consolas"/>
                        </a:rPr>
                        <a:t>return</a:t>
                      </a:r>
                      <a:r>
                        <a:rPr lang="en-IN" sz="1100" u="none" cap="none" strike="noStrike">
                          <a:solidFill>
                            <a:srgbClr val="FFFFFF"/>
                          </a:solidFill>
                          <a:highlight>
                            <a:srgbClr val="333333"/>
                          </a:highlight>
                          <a:latin typeface="Consolas"/>
                          <a:ea typeface="Consolas"/>
                          <a:cs typeface="Consolas"/>
                          <a:sym typeface="Consolas"/>
                        </a:rPr>
                        <a:t> generateID;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CC28C"/>
                          </a:solidFill>
                          <a:highlight>
                            <a:srgbClr val="333333"/>
                          </a:highlight>
                          <a:latin typeface="Consolas"/>
                          <a:ea typeface="Consolas"/>
                          <a:cs typeface="Consolas"/>
                          <a:sym typeface="Consolas"/>
                        </a:rPr>
                        <a:t>var</a:t>
                      </a:r>
                      <a:r>
                        <a:rPr lang="en-IN" sz="1100" u="none" cap="none" strike="noStrike">
                          <a:solidFill>
                            <a:srgbClr val="FFFFFF"/>
                          </a:solidFill>
                          <a:highlight>
                            <a:srgbClr val="333333"/>
                          </a:highlight>
                          <a:latin typeface="Consolas"/>
                          <a:ea typeface="Consolas"/>
                          <a:cs typeface="Consolas"/>
                          <a:sym typeface="Consolas"/>
                        </a:rPr>
                        <a:t> print = createEmployeeID(); </a:t>
                      </a:r>
                      <a:br>
                        <a:rPr lang="en-IN" sz="1100" u="none" cap="none" strike="noStrike">
                          <a:solidFill>
                            <a:srgbClr val="FFFFFF"/>
                          </a:solidFill>
                          <a:highlight>
                            <a:srgbClr val="333333"/>
                          </a:highlight>
                          <a:latin typeface="Consolas"/>
                          <a:ea typeface="Consolas"/>
                          <a:cs typeface="Consolas"/>
                          <a:sym typeface="Consolas"/>
                        </a:rPr>
                      </a:br>
                      <a:r>
                        <a:rPr lang="en-IN" sz="1100" u="none" cap="none" strike="noStrike">
                          <a:solidFill>
                            <a:srgbClr val="FFFFFF"/>
                          </a:solidFill>
                          <a:highlight>
                            <a:srgbClr val="333333"/>
                          </a:highlight>
                          <a:latin typeface="Consolas"/>
                          <a:ea typeface="Consolas"/>
                          <a:cs typeface="Consolas"/>
                          <a:sym typeface="Consolas"/>
                        </a:rPr>
                        <a:t>print();</a:t>
                      </a:r>
                      <a:endParaRPr sz="1100" u="none" cap="none" strike="noStrike">
                        <a:highlight>
                          <a:srgbClr val="FFFFFF"/>
                        </a:highlight>
                        <a:latin typeface="Consolas"/>
                        <a:ea typeface="Consolas"/>
                        <a:cs typeface="Consolas"/>
                        <a:sym typeface="Consolas"/>
                      </a:endParaRPr>
                    </a:p>
                  </a:txBody>
                  <a:tcPr marT="63500" marB="63500" marR="63500" marL="63500">
                    <a:solidFill>
                      <a:srgbClr val="333333"/>
                    </a:solidFill>
                  </a:tcPr>
                </a:tc>
              </a:tr>
            </a:tbl>
          </a:graphicData>
        </a:graphic>
      </p:graphicFrame>
      <p:sp>
        <p:nvSpPr>
          <p:cNvPr id="811" name="Google Shape;811;g8a96ba8556_0_654"/>
          <p:cNvSpPr txBox="1"/>
          <p:nvPr/>
        </p:nvSpPr>
        <p:spPr>
          <a:xfrm>
            <a:off x="630250" y="1766850"/>
            <a:ext cx="7670400" cy="2783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What will be the output of the code snippet in the adjoining screenshot?</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0"/>
              </a:spcBef>
              <a:spcAft>
                <a:spcPts val="0"/>
              </a:spcAft>
              <a:buClr>
                <a:srgbClr val="FF0000"/>
              </a:buClr>
              <a:buSzPts val="1600"/>
              <a:buFont typeface="Calibri"/>
              <a:buAutoNum type="arabicPeriod"/>
            </a:pPr>
            <a:r>
              <a:rPr b="1" i="0" lang="en-IN" sz="1600" u="none" cap="none" strike="noStrike">
                <a:solidFill>
                  <a:srgbClr val="FF0000"/>
                </a:solidFill>
                <a:latin typeface="Calibri"/>
                <a:ea typeface="Calibri"/>
                <a:cs typeface="Calibri"/>
                <a:sym typeface="Calibri"/>
              </a:rPr>
              <a:t>employee0 </a:t>
            </a:r>
            <a:endParaRPr b="1" i="0" sz="1600" u="none" cap="none" strike="noStrike">
              <a:solidFill>
                <a:srgbClr val="FF0000"/>
              </a:solidFill>
              <a:latin typeface="Calibri"/>
              <a:ea typeface="Calibri"/>
              <a:cs typeface="Calibri"/>
              <a:sym typeface="Calibri"/>
            </a:endParaRPr>
          </a:p>
          <a:p>
            <a:pPr indent="0" lvl="0" marL="457200" marR="0" rtl="0" algn="just">
              <a:lnSpc>
                <a:spcPct val="100000"/>
              </a:lnSpc>
              <a:spcBef>
                <a:spcPts val="0"/>
              </a:spcBef>
              <a:spcAft>
                <a:spcPts val="0"/>
              </a:spcAft>
              <a:buClr>
                <a:schemeClr val="dk1"/>
              </a:buClr>
              <a:buSzPts val="1100"/>
              <a:buFont typeface="Arial"/>
              <a:buNone/>
            </a:pPr>
            <a:r>
              <a:rPr b="1" i="0" lang="en-IN" sz="1600" u="none" cap="none" strike="noStrike">
                <a:solidFill>
                  <a:srgbClr val="FF0000"/>
                </a:solidFill>
                <a:latin typeface="Calibri"/>
                <a:ea typeface="Calibri"/>
                <a:cs typeface="Calibri"/>
                <a:sym typeface="Calibri"/>
              </a:rPr>
              <a:t>employee1</a:t>
            </a:r>
            <a:endParaRPr b="1" i="0" sz="1600" u="none" cap="none" strike="noStrike">
              <a:solidFill>
                <a:srgbClr val="FF0000"/>
              </a:solidFill>
              <a:latin typeface="Calibri"/>
              <a:ea typeface="Calibri"/>
              <a:cs typeface="Calibri"/>
              <a:sym typeface="Calibri"/>
            </a:endParaRPr>
          </a:p>
          <a:p>
            <a:pPr indent="0" lvl="0" marL="457200" marR="0" rtl="0" algn="just">
              <a:lnSpc>
                <a:spcPct val="100000"/>
              </a:lnSpc>
              <a:spcBef>
                <a:spcPts val="0"/>
              </a:spcBef>
              <a:spcAft>
                <a:spcPts val="0"/>
              </a:spcAft>
              <a:buClr>
                <a:schemeClr val="dk1"/>
              </a:buClr>
              <a:buSzPts val="1100"/>
              <a:buFont typeface="Arial"/>
              <a:buNone/>
            </a:pPr>
            <a:r>
              <a:rPr b="1" i="0" lang="en-IN" sz="1600" u="none" cap="none" strike="noStrike">
                <a:solidFill>
                  <a:srgbClr val="FF0000"/>
                </a:solidFill>
                <a:latin typeface="Calibri"/>
                <a:ea typeface="Calibri"/>
                <a:cs typeface="Calibri"/>
                <a:sym typeface="Calibri"/>
              </a:rPr>
              <a:t>employee2</a:t>
            </a:r>
            <a:endParaRPr b="1" i="0" sz="1600" u="none" cap="none" strike="noStrike">
              <a:solidFill>
                <a:srgbClr val="FF0000"/>
              </a:solidFill>
              <a:latin typeface="Calibri"/>
              <a:ea typeface="Calibri"/>
              <a:cs typeface="Calibri"/>
              <a:sym typeface="Calibri"/>
            </a:endParaRPr>
          </a:p>
          <a:p>
            <a:pPr indent="0" lvl="0" marL="457200" marR="0" rtl="0" algn="just">
              <a:lnSpc>
                <a:spcPct val="100000"/>
              </a:lnSpc>
              <a:spcBef>
                <a:spcPts val="0"/>
              </a:spcBef>
              <a:spcAft>
                <a:spcPts val="0"/>
              </a:spcAft>
              <a:buClr>
                <a:schemeClr val="dk1"/>
              </a:buClr>
              <a:buSzPts val="1100"/>
              <a:buFont typeface="Arial"/>
              <a:buNone/>
            </a:pPr>
            <a:r>
              <a:rPr b="1" i="0" lang="en-IN" sz="1600" u="none" cap="none" strike="noStrike">
                <a:solidFill>
                  <a:srgbClr val="FF0000"/>
                </a:solidFill>
                <a:latin typeface="Calibri"/>
                <a:ea typeface="Calibri"/>
                <a:cs typeface="Calibri"/>
                <a:sym typeface="Calibri"/>
              </a:rPr>
              <a:t>employee3 </a:t>
            </a:r>
            <a:endParaRPr b="1" i="0" sz="1600" u="none" cap="none" strike="noStrike">
              <a:solidFill>
                <a:srgbClr val="FF0000"/>
              </a:solidFill>
              <a:latin typeface="Calibri"/>
              <a:ea typeface="Calibri"/>
              <a:cs typeface="Calibri"/>
              <a:sym typeface="Calibri"/>
            </a:endParaRPr>
          </a:p>
          <a:p>
            <a:pPr indent="0" lvl="0" marL="457200" marR="0" rtl="0" algn="just">
              <a:lnSpc>
                <a:spcPct val="100000"/>
              </a:lnSpc>
              <a:spcBef>
                <a:spcPts val="0"/>
              </a:spcBef>
              <a:spcAft>
                <a:spcPts val="0"/>
              </a:spcAft>
              <a:buClr>
                <a:schemeClr val="dk1"/>
              </a:buClr>
              <a:buSzPts val="1100"/>
              <a:buFont typeface="Arial"/>
              <a:buNone/>
            </a:pPr>
            <a:r>
              <a:rPr b="1" i="0" lang="en-IN" sz="1600" u="none" cap="none" strike="noStrike">
                <a:solidFill>
                  <a:srgbClr val="FF0000"/>
                </a:solidFill>
                <a:latin typeface="Calibri"/>
                <a:ea typeface="Calibri"/>
                <a:cs typeface="Calibri"/>
                <a:sym typeface="Calibri"/>
              </a:rPr>
              <a:t>employee4</a:t>
            </a:r>
            <a:endParaRPr b="1" i="0" sz="1600" u="none" cap="none" strike="noStrike">
              <a:solidFill>
                <a:srgbClr val="FF0000"/>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100"/>
              <a:buFont typeface="Arial"/>
              <a:buNone/>
            </a:pPr>
            <a:r>
              <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Uncaught ReferenceError: </a:t>
            </a:r>
            <a:br>
              <a:rPr b="0" i="0" lang="en-IN" sz="1600" u="none" cap="none" strike="noStrike">
                <a:solidFill>
                  <a:schemeClr val="dk1"/>
                </a:solidFill>
                <a:latin typeface="Calibri"/>
                <a:ea typeface="Calibri"/>
                <a:cs typeface="Calibri"/>
                <a:sym typeface="Calibri"/>
              </a:rPr>
            </a:br>
            <a:r>
              <a:rPr b="0" i="0" lang="en-IN" sz="1600" u="none" cap="none" strike="noStrike">
                <a:solidFill>
                  <a:schemeClr val="dk1"/>
                </a:solidFill>
                <a:latin typeface="Calibri"/>
                <a:ea typeface="Calibri"/>
                <a:cs typeface="Calibri"/>
                <a:sym typeface="Calibri"/>
              </a:rPr>
              <a:t>prefix is not defined</a:t>
            </a:r>
            <a:endParaRPr b="1" i="0" sz="1600" u="none" cap="none" strike="noStrike">
              <a:solidFill>
                <a:srgbClr val="FF0000"/>
              </a:solidFill>
              <a:latin typeface="Calibri"/>
              <a:ea typeface="Calibri"/>
              <a:cs typeface="Calibri"/>
              <a:sym typeface="Calibri"/>
            </a:endParaRPr>
          </a:p>
          <a:p>
            <a:pPr indent="0" lvl="0" marL="0" marR="0" rtl="0" algn="just">
              <a:lnSpc>
                <a:spcPct val="100000"/>
              </a:lnSpc>
              <a:spcBef>
                <a:spcPts val="12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6"/>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a:t>
            </a:fld>
            <a:endParaRPr sz="900">
              <a:latin typeface="Proxima Nova"/>
              <a:ea typeface="Proxima Nova"/>
              <a:cs typeface="Proxima Nova"/>
              <a:sym typeface="Proxima Nova"/>
            </a:endParaRPr>
          </a:p>
        </p:txBody>
      </p:sp>
      <p:sp>
        <p:nvSpPr>
          <p:cNvPr id="817" name="Google Shape;817;p86"/>
          <p:cNvSpPr txBox="1"/>
          <p:nvPr/>
        </p:nvSpPr>
        <p:spPr>
          <a:xfrm>
            <a:off x="349340" y="2141800"/>
            <a:ext cx="5876531"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lt1"/>
                </a:solidFill>
                <a:latin typeface="Calibri"/>
                <a:ea typeface="Calibri"/>
                <a:cs typeface="Calibri"/>
                <a:sym typeface="Calibri"/>
              </a:rPr>
              <a:t>JavaScript Hoisting</a:t>
            </a:r>
            <a:endParaRPr b="0" i="0" sz="2800" u="none" cap="none" strike="noStrike">
              <a:solidFill>
                <a:schemeClr val="lt1"/>
              </a:solidFill>
              <a:latin typeface="Calibri"/>
              <a:ea typeface="Calibri"/>
              <a:cs typeface="Calibri"/>
              <a:sym typeface="Calibri"/>
            </a:endParaRPr>
          </a:p>
        </p:txBody>
      </p:sp>
      <p:sp>
        <p:nvSpPr>
          <p:cNvPr id="818" name="Google Shape;818;p86"/>
          <p:cNvSpPr txBox="1"/>
          <p:nvPr/>
        </p:nvSpPr>
        <p:spPr>
          <a:xfrm>
            <a:off x="2919300" y="4767238"/>
            <a:ext cx="3305400" cy="27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IN" sz="1800" u="none" cap="none" strike="noStrike">
                <a:solidFill>
                  <a:srgbClr val="FFFFFF"/>
                </a:solidFill>
                <a:latin typeface="Calibri"/>
                <a:ea typeface="Calibri"/>
                <a:cs typeface="Calibri"/>
                <a:sym typeface="Calibri"/>
              </a:rPr>
              <a:t>Full Stack Software Development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7"/>
          <p:cNvSpPr txBox="1"/>
          <p:nvPr/>
        </p:nvSpPr>
        <p:spPr>
          <a:xfrm>
            <a:off x="386000" y="1084975"/>
            <a:ext cx="8347500" cy="1015800"/>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Hoisting is the default behaviour of JS to move all the declarations </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4"/>
                  </a:ext>
                </a:extLst>
              </a:rPr>
              <a:t>to the top</a:t>
            </a:r>
            <a:r>
              <a:rPr b="0" i="0" lang="en-IN" sz="1200" u="none" cap="none" strike="noStrike">
                <a:solidFill>
                  <a:srgbClr val="000000"/>
                </a:solidFill>
                <a:latin typeface="Arial"/>
                <a:ea typeface="Arial"/>
                <a:cs typeface="Arial"/>
                <a:sym typeface="Arial"/>
              </a:rPr>
              <a:t>.</a:t>
            </a:r>
            <a:br>
              <a:rPr b="0" i="0" lang="en-I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For instance, in the example given below, even if variable declaration is done after initialisation, the variable still gets the value. This is because by default, all the declarations are moved to the top of current scope (the current function scope or the current script scope).</a:t>
            </a:r>
            <a:endParaRPr b="0" i="0" sz="1400" u="none" cap="none" strike="noStrike">
              <a:solidFill>
                <a:srgbClr val="000000"/>
              </a:solidFill>
              <a:latin typeface="Arial"/>
              <a:ea typeface="Arial"/>
              <a:cs typeface="Arial"/>
              <a:sym typeface="Arial"/>
            </a:endParaRPr>
          </a:p>
        </p:txBody>
      </p:sp>
      <p:sp>
        <p:nvSpPr>
          <p:cNvPr id="824" name="Google Shape;824;p87"/>
          <p:cNvSpPr txBox="1"/>
          <p:nvPr/>
        </p:nvSpPr>
        <p:spPr>
          <a:xfrm>
            <a:off x="362139" y="2961475"/>
            <a:ext cx="8535370" cy="1015663"/>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However, you need to understand that only the declaration is moved to the top of the current scope but not the initialisation.</a:t>
            </a:r>
            <a:br>
              <a:rPr b="0" i="0" lang="en-I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For instance, in the code given below, the declaration of the variable </a:t>
            </a:r>
            <a:r>
              <a:rPr b="0" i="1" lang="en-IN" sz="1200" u="none" cap="none" strike="noStrike">
                <a:solidFill>
                  <a:srgbClr val="000000"/>
                </a:solidFill>
                <a:latin typeface="Arial"/>
                <a:ea typeface="Arial"/>
                <a:cs typeface="Arial"/>
                <a:sym typeface="Arial"/>
              </a:rPr>
              <a:t>number2</a:t>
            </a:r>
            <a:r>
              <a:rPr b="0" i="0" lang="en-IN" sz="1200" u="none" cap="none" strike="noStrike">
                <a:solidFill>
                  <a:srgbClr val="000000"/>
                </a:solidFill>
                <a:latin typeface="Arial"/>
                <a:ea typeface="Arial"/>
                <a:cs typeface="Arial"/>
                <a:sym typeface="Arial"/>
              </a:rPr>
              <a:t> is moved to the top but not the value. Hence, the value of the variable </a:t>
            </a:r>
            <a:r>
              <a:rPr b="0" i="1" lang="en-IN" sz="1200" u="none" cap="none" strike="noStrike">
                <a:solidFill>
                  <a:srgbClr val="000000"/>
                </a:solidFill>
                <a:latin typeface="Arial"/>
                <a:ea typeface="Arial"/>
                <a:cs typeface="Arial"/>
                <a:sym typeface="Arial"/>
              </a:rPr>
              <a:t>number2</a:t>
            </a:r>
            <a:r>
              <a:rPr b="0" i="0" lang="en-IN" sz="1200" u="none" cap="none" strike="noStrike">
                <a:solidFill>
                  <a:srgbClr val="000000"/>
                </a:solidFill>
                <a:latin typeface="Arial"/>
                <a:ea typeface="Arial"/>
                <a:cs typeface="Arial"/>
                <a:sym typeface="Arial"/>
              </a:rPr>
              <a:t> is </a:t>
            </a:r>
            <a:r>
              <a:rPr b="0" i="1" lang="en-IN" sz="1200" u="none" cap="none" strike="noStrike">
                <a:solidFill>
                  <a:srgbClr val="000000"/>
                </a:solidFill>
                <a:latin typeface="Arial"/>
                <a:ea typeface="Arial"/>
                <a:cs typeface="Arial"/>
                <a:sym typeface="Arial"/>
              </a:rPr>
              <a:t>undefined</a:t>
            </a:r>
            <a:r>
              <a:rPr b="0" i="0" lang="en-IN" sz="1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825" name="Google Shape;825;p87"/>
          <p:cNvSpPr txBox="1"/>
          <p:nvPr>
            <p:ph idx="4294967295" type="sldNum"/>
          </p:nvPr>
        </p:nvSpPr>
        <p:spPr>
          <a:xfrm>
            <a:off x="6511925" y="4767264"/>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sp>
        <p:nvSpPr>
          <p:cNvPr id="826" name="Google Shape;826;p87"/>
          <p:cNvSpPr txBox="1"/>
          <p:nvPr/>
        </p:nvSpPr>
        <p:spPr>
          <a:xfrm>
            <a:off x="385995" y="126217"/>
            <a:ext cx="4292794" cy="403035"/>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00000"/>
              </a:buClr>
              <a:buSzPts val="2340"/>
              <a:buFont typeface="Arial"/>
              <a:buNone/>
            </a:pPr>
            <a:r>
              <a:rPr b="0" i="0" lang="en-IN" sz="2340" u="none" cap="none" strike="noStrike">
                <a:solidFill>
                  <a:schemeClr val="lt1"/>
                </a:solidFill>
                <a:latin typeface="Proxima Nova"/>
                <a:ea typeface="Proxima Nova"/>
                <a:cs typeface="Proxima Nova"/>
                <a:sym typeface="Proxima Nova"/>
              </a:rPr>
              <a:t>JavaScript Hoisting</a:t>
            </a:r>
            <a:endParaRPr b="0" i="0" sz="2340" u="none" cap="none" strike="noStrike">
              <a:solidFill>
                <a:schemeClr val="lt1"/>
              </a:solidFill>
              <a:latin typeface="Proxima Nova"/>
              <a:ea typeface="Proxima Nova"/>
              <a:cs typeface="Proxima Nova"/>
              <a:sym typeface="Proxima Nova"/>
            </a:endParaRPr>
          </a:p>
        </p:txBody>
      </p:sp>
      <p:sp>
        <p:nvSpPr>
          <p:cNvPr id="827" name="Google Shape;827;p87"/>
          <p:cNvSpPr/>
          <p:nvPr/>
        </p:nvSpPr>
        <p:spPr>
          <a:xfrm>
            <a:off x="0" y="634702"/>
            <a:ext cx="9144000" cy="346934"/>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828" name="Google Shape;828;p87"/>
          <p:cNvGraphicFramePr/>
          <p:nvPr/>
        </p:nvGraphicFramePr>
        <p:xfrm>
          <a:off x="3494946" y="2186886"/>
          <a:ext cx="3000000" cy="3000000"/>
        </p:xfrm>
        <a:graphic>
          <a:graphicData uri="http://schemas.openxmlformats.org/drawingml/2006/table">
            <a:tbl>
              <a:tblPr>
                <a:noFill/>
                <a:tableStyleId>{6BDBB8FB-9718-4811-9411-735FEB2F89CB}</a:tableStyleId>
              </a:tblPr>
              <a:tblGrid>
                <a:gridCol w="2269750"/>
              </a:tblGrid>
              <a:tr h="651375">
                <a:tc>
                  <a:txBody>
                    <a:bodyPr/>
                    <a:lstStyle/>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accent5"/>
                          </a:solidFill>
                          <a:highlight>
                            <a:srgbClr val="333333"/>
                          </a:highlight>
                          <a:latin typeface="Consolas"/>
                          <a:ea typeface="Consolas"/>
                          <a:cs typeface="Consolas"/>
                          <a:sym typeface="Consolas"/>
                        </a:rPr>
                        <a:t>number </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chemeClr val="accent5"/>
                          </a:solidFill>
                          <a:highlight>
                            <a:srgbClr val="333333"/>
                          </a:highlight>
                          <a:latin typeface="Consolas"/>
                          <a:ea typeface="Consolas"/>
                          <a:cs typeface="Consolas"/>
                          <a:sym typeface="Consolas"/>
                        </a:rPr>
                        <a:t> </a:t>
                      </a:r>
                      <a:r>
                        <a:rPr lang="en-IN" sz="1000" u="none" cap="none" strike="noStrike">
                          <a:solidFill>
                            <a:srgbClr val="F7CAAC"/>
                          </a:solidFill>
                          <a:highlight>
                            <a:srgbClr val="333333"/>
                          </a:highlight>
                          <a:latin typeface="Consolas"/>
                          <a:ea typeface="Consolas"/>
                          <a:cs typeface="Consolas"/>
                          <a:sym typeface="Consolas"/>
                        </a:rPr>
                        <a:t>1</a:t>
                      </a:r>
                      <a:r>
                        <a:rPr lang="en-IN" sz="1000" u="none" cap="none" strike="noStrike">
                          <a:solidFill>
                            <a:schemeClr val="accent5"/>
                          </a:solidFill>
                          <a:highlight>
                            <a:srgbClr val="333333"/>
                          </a:highlight>
                          <a:latin typeface="Consolas"/>
                          <a:ea typeface="Consolas"/>
                          <a:cs typeface="Consolas"/>
                          <a:sym typeface="Consolas"/>
                        </a:rPr>
                        <a:t>;</a:t>
                      </a:r>
                      <a:endParaRPr sz="1000" u="none" cap="none" strike="noStrike">
                        <a:solidFill>
                          <a:schemeClr val="accent1"/>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rgbClr val="BBD6EE"/>
                          </a:solidFill>
                          <a:highlight>
                            <a:srgbClr val="333333"/>
                          </a:highlight>
                          <a:latin typeface="Consolas"/>
                          <a:ea typeface="Consolas"/>
                          <a:cs typeface="Consolas"/>
                          <a:sym typeface="Consolas"/>
                        </a:rPr>
                        <a:t>console</a:t>
                      </a:r>
                      <a:r>
                        <a:rPr lang="en-IN" sz="1000" u="none" cap="none" strike="noStrike">
                          <a:solidFill>
                            <a:srgbClr val="B653FF"/>
                          </a:solidFill>
                          <a:highlight>
                            <a:srgbClr val="333333"/>
                          </a:highlight>
                          <a:latin typeface="Consolas"/>
                          <a:ea typeface="Consolas"/>
                          <a:cs typeface="Consolas"/>
                          <a:sym typeface="Consolas"/>
                        </a:rPr>
                        <a:t>.</a:t>
                      </a:r>
                      <a:r>
                        <a:rPr lang="en-IN" sz="1000" u="none" cap="none" strike="noStrike">
                          <a:solidFill>
                            <a:srgbClr val="FFF2CC"/>
                          </a:solidFill>
                          <a:highlight>
                            <a:srgbClr val="333333"/>
                          </a:highlight>
                          <a:latin typeface="Consolas"/>
                          <a:ea typeface="Consolas"/>
                          <a:cs typeface="Consolas"/>
                          <a:sym typeface="Consolas"/>
                        </a:rPr>
                        <a:t>log</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chemeClr val="accent5"/>
                          </a:solidFill>
                          <a:highlight>
                            <a:srgbClr val="333333"/>
                          </a:highlight>
                          <a:latin typeface="Consolas"/>
                          <a:ea typeface="Consolas"/>
                          <a:cs typeface="Consolas"/>
                          <a:sym typeface="Consolas"/>
                        </a:rPr>
                        <a:t>number</a:t>
                      </a:r>
                      <a:r>
                        <a:rPr lang="en-IN" sz="1000" u="none" cap="none" strike="noStrike">
                          <a:solidFill>
                            <a:schemeClr val="lt1"/>
                          </a:solidFill>
                          <a:highlight>
                            <a:srgbClr val="333333"/>
                          </a:highlight>
                          <a:latin typeface="Consolas"/>
                          <a:ea typeface="Consolas"/>
                          <a:cs typeface="Consolas"/>
                          <a:sym typeface="Consolas"/>
                        </a:rPr>
                        <a:t>); </a:t>
                      </a:r>
                      <a:r>
                        <a:rPr lang="en-IN" sz="1000" u="none" cap="none" strike="noStrike">
                          <a:solidFill>
                            <a:schemeClr val="accent6"/>
                          </a:solidFill>
                          <a:highlight>
                            <a:srgbClr val="333333"/>
                          </a:highlight>
                          <a:latin typeface="Consolas"/>
                          <a:ea typeface="Consolas"/>
                          <a:cs typeface="Consolas"/>
                          <a:sym typeface="Consolas"/>
                        </a:rPr>
                        <a:t>// 1</a:t>
                      </a:r>
                      <a:endParaRPr sz="1000" u="none" cap="none" strike="noStrike">
                        <a:solidFill>
                          <a:schemeClr val="lt1"/>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accent1"/>
                          </a:solidFill>
                          <a:highlight>
                            <a:srgbClr val="333333"/>
                          </a:highlight>
                          <a:latin typeface="Consolas"/>
                          <a:ea typeface="Consolas"/>
                          <a:cs typeface="Consolas"/>
                          <a:sym typeface="Consolas"/>
                        </a:rPr>
                        <a:t>var </a:t>
                      </a:r>
                      <a:r>
                        <a:rPr lang="en-IN" sz="1000" u="none" cap="none" strike="noStrike">
                          <a:solidFill>
                            <a:schemeClr val="accent5"/>
                          </a:solidFill>
                          <a:highlight>
                            <a:srgbClr val="333333"/>
                          </a:highlight>
                          <a:latin typeface="Consolas"/>
                          <a:ea typeface="Consolas"/>
                          <a:cs typeface="Consolas"/>
                          <a:sym typeface="Consolas"/>
                        </a:rPr>
                        <a:t>number;</a:t>
                      </a:r>
                      <a:endParaRPr sz="1000" u="none" cap="none" strike="noStrike">
                        <a:solidFill>
                          <a:schemeClr val="lt1"/>
                        </a:solidFill>
                        <a:highlight>
                          <a:srgbClr val="333333"/>
                        </a:highlight>
                        <a:latin typeface="Consolas"/>
                        <a:ea typeface="Consolas"/>
                        <a:cs typeface="Consolas"/>
                        <a:sym typeface="Consolas"/>
                      </a:endParaRPr>
                    </a:p>
                  </a:txBody>
                  <a:tcPr marT="63500" marB="63500" marR="63500" marL="63500" anchor="ctr">
                    <a:solidFill>
                      <a:srgbClr val="333333"/>
                    </a:solidFill>
                  </a:tcPr>
                </a:tc>
              </a:tr>
            </a:tbl>
          </a:graphicData>
        </a:graphic>
      </p:graphicFrame>
      <p:graphicFrame>
        <p:nvGraphicFramePr>
          <p:cNvPr id="829" name="Google Shape;829;p87"/>
          <p:cNvGraphicFramePr/>
          <p:nvPr/>
        </p:nvGraphicFramePr>
        <p:xfrm>
          <a:off x="2661194" y="4100366"/>
          <a:ext cx="3000000" cy="3000000"/>
        </p:xfrm>
        <a:graphic>
          <a:graphicData uri="http://schemas.openxmlformats.org/drawingml/2006/table">
            <a:tbl>
              <a:tblPr>
                <a:noFill/>
                <a:tableStyleId>{6BDBB8FB-9718-4811-9411-735FEB2F89CB}</a:tableStyleId>
              </a:tblPr>
              <a:tblGrid>
                <a:gridCol w="3937250"/>
              </a:tblGrid>
              <a:tr h="651375">
                <a:tc>
                  <a:txBody>
                    <a:bodyPr/>
                    <a:lstStyle/>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accent5"/>
                          </a:solidFill>
                          <a:highlight>
                            <a:srgbClr val="333333"/>
                          </a:highlight>
                          <a:latin typeface="Consolas"/>
                          <a:ea typeface="Consolas"/>
                          <a:cs typeface="Consolas"/>
                          <a:sym typeface="Consolas"/>
                        </a:rPr>
                        <a:t>number1 </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chemeClr val="accent5"/>
                          </a:solidFill>
                          <a:highlight>
                            <a:srgbClr val="333333"/>
                          </a:highlight>
                          <a:latin typeface="Consolas"/>
                          <a:ea typeface="Consolas"/>
                          <a:cs typeface="Consolas"/>
                          <a:sym typeface="Consolas"/>
                        </a:rPr>
                        <a:t> </a:t>
                      </a:r>
                      <a:r>
                        <a:rPr lang="en-IN" sz="1000" u="none" cap="none" strike="noStrike">
                          <a:solidFill>
                            <a:srgbClr val="F7CAAC"/>
                          </a:solidFill>
                          <a:highlight>
                            <a:srgbClr val="333333"/>
                          </a:highlight>
                          <a:latin typeface="Consolas"/>
                          <a:ea typeface="Consolas"/>
                          <a:cs typeface="Consolas"/>
                          <a:sym typeface="Consolas"/>
                        </a:rPr>
                        <a:t>1</a:t>
                      </a:r>
                      <a:r>
                        <a:rPr lang="en-IN" sz="1000" u="none" cap="none" strike="noStrike">
                          <a:solidFill>
                            <a:schemeClr val="lt1"/>
                          </a:solidFill>
                          <a:highlight>
                            <a:srgbClr val="333333"/>
                          </a:highlight>
                          <a:latin typeface="Consolas"/>
                          <a:ea typeface="Consolas"/>
                          <a:cs typeface="Consolas"/>
                          <a:sym typeface="Consolas"/>
                        </a:rPr>
                        <a:t>;</a:t>
                      </a:r>
                      <a:endParaRPr sz="1400" u="none" cap="none" strike="noStrike"/>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rgbClr val="BBD6EE"/>
                          </a:solidFill>
                          <a:highlight>
                            <a:srgbClr val="333333"/>
                          </a:highlight>
                          <a:latin typeface="Consolas"/>
                          <a:ea typeface="Consolas"/>
                          <a:cs typeface="Consolas"/>
                          <a:sym typeface="Consolas"/>
                        </a:rPr>
                        <a:t>console</a:t>
                      </a:r>
                      <a:r>
                        <a:rPr lang="en-IN" sz="1000" u="none" cap="none" strike="noStrike">
                          <a:solidFill>
                            <a:srgbClr val="B653FF"/>
                          </a:solidFill>
                          <a:highlight>
                            <a:srgbClr val="333333"/>
                          </a:highlight>
                          <a:latin typeface="Consolas"/>
                          <a:ea typeface="Consolas"/>
                          <a:cs typeface="Consolas"/>
                          <a:sym typeface="Consolas"/>
                        </a:rPr>
                        <a:t>.</a:t>
                      </a:r>
                      <a:r>
                        <a:rPr lang="en-IN" sz="1000" u="none" cap="none" strike="noStrike">
                          <a:solidFill>
                            <a:srgbClr val="FFF2CC"/>
                          </a:solidFill>
                          <a:highlight>
                            <a:srgbClr val="333333"/>
                          </a:highlight>
                          <a:latin typeface="Consolas"/>
                          <a:ea typeface="Consolas"/>
                          <a:cs typeface="Consolas"/>
                          <a:sym typeface="Consolas"/>
                        </a:rPr>
                        <a:t>log</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chemeClr val="accent5"/>
                          </a:solidFill>
                          <a:highlight>
                            <a:srgbClr val="333333"/>
                          </a:highlight>
                          <a:latin typeface="Consolas"/>
                          <a:ea typeface="Consolas"/>
                          <a:cs typeface="Consolas"/>
                          <a:sym typeface="Consolas"/>
                        </a:rPr>
                        <a:t>number1, number2</a:t>
                      </a:r>
                      <a:r>
                        <a:rPr lang="en-IN" sz="1000" u="none" cap="none" strike="noStrike">
                          <a:solidFill>
                            <a:schemeClr val="lt1"/>
                          </a:solidFill>
                          <a:highlight>
                            <a:srgbClr val="333333"/>
                          </a:highlight>
                          <a:latin typeface="Consolas"/>
                          <a:ea typeface="Consolas"/>
                          <a:cs typeface="Consolas"/>
                          <a:sym typeface="Consolas"/>
                        </a:rPr>
                        <a:t>); </a:t>
                      </a:r>
                      <a:r>
                        <a:rPr lang="en-IN" sz="1000" u="none" cap="none" strike="noStrike">
                          <a:solidFill>
                            <a:schemeClr val="accent6"/>
                          </a:solidFill>
                          <a:highlight>
                            <a:srgbClr val="333333"/>
                          </a:highlight>
                          <a:latin typeface="Consolas"/>
                          <a:ea typeface="Consolas"/>
                          <a:cs typeface="Consolas"/>
                          <a:sym typeface="Consolas"/>
                        </a:rPr>
                        <a:t>//number1 undefined</a:t>
                      </a:r>
                      <a:endParaRPr sz="1000" u="none" cap="none" strike="noStrike">
                        <a:solidFill>
                          <a:schemeClr val="lt1"/>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000"/>
                        <a:buFont typeface="Arial"/>
                        <a:buNone/>
                      </a:pPr>
                      <a:r>
                        <a:rPr lang="en-IN" sz="1000" u="none" cap="none" strike="noStrike">
                          <a:solidFill>
                            <a:schemeClr val="accent1"/>
                          </a:solidFill>
                          <a:highlight>
                            <a:srgbClr val="333333"/>
                          </a:highlight>
                          <a:latin typeface="Consolas"/>
                          <a:ea typeface="Consolas"/>
                          <a:cs typeface="Consolas"/>
                          <a:sym typeface="Consolas"/>
                        </a:rPr>
                        <a:t>var </a:t>
                      </a:r>
                      <a:r>
                        <a:rPr lang="en-IN" sz="1000" u="none" cap="none" strike="noStrike">
                          <a:solidFill>
                            <a:schemeClr val="accent5"/>
                          </a:solidFill>
                          <a:highlight>
                            <a:srgbClr val="333333"/>
                          </a:highlight>
                          <a:latin typeface="Consolas"/>
                          <a:ea typeface="Consolas"/>
                          <a:cs typeface="Consolas"/>
                          <a:sym typeface="Consolas"/>
                        </a:rPr>
                        <a:t>number2 </a:t>
                      </a:r>
                      <a:r>
                        <a:rPr lang="en-IN" sz="1000" u="none" cap="none" strike="noStrike">
                          <a:solidFill>
                            <a:schemeClr val="lt1"/>
                          </a:solidFill>
                          <a:highlight>
                            <a:srgbClr val="333333"/>
                          </a:highlight>
                          <a:latin typeface="Consolas"/>
                          <a:ea typeface="Consolas"/>
                          <a:cs typeface="Consolas"/>
                          <a:sym typeface="Consolas"/>
                        </a:rPr>
                        <a:t>=</a:t>
                      </a:r>
                      <a:r>
                        <a:rPr lang="en-IN" sz="1000" u="none" cap="none" strike="noStrike">
                          <a:solidFill>
                            <a:schemeClr val="accent5"/>
                          </a:solidFill>
                          <a:highlight>
                            <a:srgbClr val="333333"/>
                          </a:highlight>
                          <a:latin typeface="Consolas"/>
                          <a:ea typeface="Consolas"/>
                          <a:cs typeface="Consolas"/>
                          <a:sym typeface="Consolas"/>
                        </a:rPr>
                        <a:t> </a:t>
                      </a:r>
                      <a:r>
                        <a:rPr lang="en-IN" sz="1000" u="none" cap="none" strike="noStrike">
                          <a:solidFill>
                            <a:srgbClr val="F7CAAC"/>
                          </a:solidFill>
                          <a:highlight>
                            <a:srgbClr val="333333"/>
                          </a:highlight>
                          <a:latin typeface="Consolas"/>
                          <a:ea typeface="Consolas"/>
                          <a:cs typeface="Consolas"/>
                          <a:sym typeface="Consolas"/>
                        </a:rPr>
                        <a:t>2</a:t>
                      </a:r>
                      <a:r>
                        <a:rPr lang="en-IN" sz="1000" u="none" cap="none" strike="noStrike">
                          <a:solidFill>
                            <a:schemeClr val="lt1"/>
                          </a:solidFill>
                          <a:highlight>
                            <a:srgbClr val="333333"/>
                          </a:highlight>
                          <a:latin typeface="Consolas"/>
                          <a:ea typeface="Consolas"/>
                          <a:cs typeface="Consolas"/>
                          <a:sym typeface="Consolas"/>
                        </a:rPr>
                        <a:t>;</a:t>
                      </a:r>
                      <a:endParaRPr sz="1400" u="none" cap="none" strike="noStrike"/>
                    </a:p>
                  </a:txBody>
                  <a:tcPr marT="63500" marB="63500" marR="63500" marL="63500" anchor="ctr">
                    <a:solidFill>
                      <a:srgbClr val="333333"/>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2"/>
          <p:cNvPicPr preferRelativeResize="0"/>
          <p:nvPr>
            <p:ph idx="2" type="pic"/>
          </p:nvPr>
        </p:nvPicPr>
        <p:blipFill rotWithShape="1">
          <a:blip r:embed="rId3">
            <a:alphaModFix/>
          </a:blip>
          <a:srcRect b="7692" l="0" r="0" t="7698"/>
          <a:stretch/>
        </p:blipFill>
        <p:spPr>
          <a:xfrm>
            <a:off x="0" y="-11"/>
            <a:ext cx="9144000" cy="5143500"/>
          </a:xfrm>
          <a:prstGeom prst="rect">
            <a:avLst/>
          </a:prstGeom>
          <a:noFill/>
          <a:ln>
            <a:noFill/>
          </a:ln>
        </p:spPr>
      </p:pic>
      <p:sp>
        <p:nvSpPr>
          <p:cNvPr id="624" name="Google Shape;624;p2"/>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E72D3F"/>
              </a:buClr>
              <a:buSzPts val="900"/>
              <a:buFont typeface="Proxima Nova"/>
              <a:buNone/>
            </a:pPr>
            <a:fld id="{00000000-1234-1234-1234-123412341234}" type="slidenum">
              <a:rPr lang="en-IN" sz="900">
                <a:solidFill>
                  <a:srgbClr val="E72D3F"/>
                </a:solidFill>
                <a:latin typeface="Proxima Nova"/>
                <a:ea typeface="Proxima Nova"/>
                <a:cs typeface="Proxima Nova"/>
                <a:sym typeface="Proxima Nova"/>
              </a:rPr>
              <a:t>‹#›</a:t>
            </a:fld>
            <a:endParaRPr sz="900">
              <a:solidFill>
                <a:srgbClr val="E72D3F"/>
              </a:solidFill>
              <a:latin typeface="Proxima Nova"/>
              <a:ea typeface="Proxima Nova"/>
              <a:cs typeface="Proxima Nova"/>
              <a:sym typeface="Proxima Nova"/>
            </a:endParaRPr>
          </a:p>
        </p:txBody>
      </p:sp>
      <p:pic>
        <p:nvPicPr>
          <p:cNvPr id="625" name="Google Shape;625;p2"/>
          <p:cNvPicPr preferRelativeResize="0"/>
          <p:nvPr/>
        </p:nvPicPr>
        <p:blipFill rotWithShape="1">
          <a:blip r:embed="rId4">
            <a:alphaModFix/>
          </a:blip>
          <a:srcRect b="0" l="0" r="0" t="0"/>
          <a:stretch/>
        </p:blipFill>
        <p:spPr>
          <a:xfrm>
            <a:off x="635172" y="0"/>
            <a:ext cx="3259769" cy="4041775"/>
          </a:xfrm>
          <a:prstGeom prst="rect">
            <a:avLst/>
          </a:prstGeom>
          <a:noFill/>
          <a:ln>
            <a:noFill/>
          </a:ln>
        </p:spPr>
      </p:pic>
      <p:sp>
        <p:nvSpPr>
          <p:cNvPr id="626" name="Google Shape;626;p2"/>
          <p:cNvSpPr txBox="1"/>
          <p:nvPr/>
        </p:nvSpPr>
        <p:spPr>
          <a:xfrm>
            <a:off x="665913" y="476550"/>
            <a:ext cx="3198300" cy="2095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1" i="0" lang="en-IN" sz="1800" u="none" cap="none" strike="noStrike">
                <a:solidFill>
                  <a:schemeClr val="lt1"/>
                </a:solidFill>
                <a:latin typeface="Proxima Nova"/>
                <a:ea typeface="Proxima Nova"/>
                <a:cs typeface="Proxima Nova"/>
                <a:sym typeface="Proxima Nova"/>
              </a:rPr>
              <a:t>Course: </a:t>
            </a:r>
            <a:r>
              <a:rPr b="0" i="0" lang="en-IN" sz="1800" u="none" cap="none" strike="noStrike">
                <a:solidFill>
                  <a:schemeClr val="lt1"/>
                </a:solidFill>
                <a:latin typeface="Proxima Nova"/>
                <a:ea typeface="Proxima Nova"/>
                <a:cs typeface="Proxima Nova"/>
                <a:sym typeface="Proxima Nova"/>
              </a:rPr>
              <a:t>JavaScript and Server-Side Communication</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90000"/>
              </a:lnSpc>
              <a:spcBef>
                <a:spcPts val="0"/>
              </a:spcBef>
              <a:spcAft>
                <a:spcPts val="0"/>
              </a:spcAft>
              <a:buClr>
                <a:srgbClr val="000000"/>
              </a:buClr>
              <a:buSzPts val="1800"/>
              <a:buFont typeface="Arial"/>
              <a:buNone/>
            </a:pPr>
            <a:r>
              <a:t/>
            </a:r>
            <a:endParaRPr b="1" i="0" sz="1800" u="none" cap="none" strike="noStrike">
              <a:solidFill>
                <a:srgbClr val="FFFFFF"/>
              </a:solidFill>
              <a:latin typeface="Proxima Nova"/>
              <a:ea typeface="Proxima Nova"/>
              <a:cs typeface="Proxima Nova"/>
              <a:sym typeface="Proxima Nova"/>
            </a:endParaRPr>
          </a:p>
          <a:p>
            <a:pPr indent="0" lvl="0" marL="0" marR="0" rtl="0" algn="l">
              <a:lnSpc>
                <a:spcPct val="90000"/>
              </a:lnSpc>
              <a:spcBef>
                <a:spcPts val="0"/>
              </a:spcBef>
              <a:spcAft>
                <a:spcPts val="0"/>
              </a:spcAft>
              <a:buClr>
                <a:srgbClr val="000000"/>
              </a:buClr>
              <a:buSzPts val="1800"/>
              <a:buFont typeface="Arial"/>
              <a:buNone/>
            </a:pPr>
            <a:r>
              <a:rPr b="1" i="0" lang="en-IN" sz="1800" u="none" cap="none" strike="noStrike">
                <a:solidFill>
                  <a:srgbClr val="FFFFFF"/>
                </a:solidFill>
                <a:latin typeface="Proxima Nova"/>
                <a:ea typeface="Proxima Nova"/>
                <a:cs typeface="Proxima Nova"/>
                <a:sym typeface="Proxima Nova"/>
              </a:rPr>
              <a:t>Lecture On:</a:t>
            </a:r>
            <a:r>
              <a:rPr b="0" i="0" lang="en-IN" sz="1800" u="none" cap="none" strike="noStrike">
                <a:solidFill>
                  <a:srgbClr val="FFFFFF"/>
                </a:solidFill>
                <a:latin typeface="Proxima Nova"/>
                <a:ea typeface="Proxima Nova"/>
                <a:cs typeface="Proxima Nova"/>
                <a:sym typeface="Proxima Nova"/>
              </a:rPr>
              <a:t> </a:t>
            </a:r>
            <a:r>
              <a:rPr b="0" i="0" lang="en-IN" sz="1800" u="none" cap="none" strike="noStrike">
                <a:solidFill>
                  <a:schemeClr val="lt1"/>
                </a:solidFill>
                <a:latin typeface="Proxima Nova"/>
                <a:ea typeface="Proxima Nova"/>
                <a:cs typeface="Proxima Nova"/>
                <a:sym typeface="Proxima Nova"/>
              </a:rPr>
              <a:t>JavaScript Scope, Closure and Hoisting</a:t>
            </a:r>
            <a:endParaRPr b="0" i="0" sz="1800" u="none" cap="none" strike="noStrike">
              <a:solidFill>
                <a:schemeClr val="lt1"/>
              </a:solidFill>
              <a:latin typeface="Proxima Nova"/>
              <a:ea typeface="Proxima Nova"/>
              <a:cs typeface="Proxima Nova"/>
              <a:sym typeface="Proxima Nova"/>
            </a:endParaRPr>
          </a:p>
        </p:txBody>
      </p:sp>
      <p:pic>
        <p:nvPicPr>
          <p:cNvPr id="627" name="Google Shape;627;p2"/>
          <p:cNvPicPr preferRelativeResize="0"/>
          <p:nvPr/>
        </p:nvPicPr>
        <p:blipFill rotWithShape="1">
          <a:blip r:embed="rId5">
            <a:alphaModFix/>
          </a:blip>
          <a:srcRect b="0" l="0" r="0" t="0"/>
          <a:stretch/>
        </p:blipFill>
        <p:spPr>
          <a:xfrm>
            <a:off x="7929288" y="210064"/>
            <a:ext cx="813630" cy="2172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8a96ba8556_0_697"/>
          <p:cNvSpPr txBox="1"/>
          <p:nvPr/>
        </p:nvSpPr>
        <p:spPr>
          <a:xfrm>
            <a:off x="3063125" y="3155600"/>
            <a:ext cx="5597400" cy="1075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Arial"/>
                <a:ea typeface="Arial"/>
                <a:cs typeface="Arial"/>
                <a:sym typeface="Arial"/>
              </a:rPr>
              <a:t>Notice that here, you are calling a function before declaring and defining it.</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Arial"/>
                <a:ea typeface="Arial"/>
                <a:cs typeface="Arial"/>
                <a:sym typeface="Arial"/>
              </a:rPr>
              <a:t>Again, </a:t>
            </a:r>
            <a:r>
              <a:rPr b="0" i="0" lang="en-IN" sz="1200" u="none" cap="none" strike="noStrike">
                <a:solidFill>
                  <a:srgbClr val="000000"/>
                </a:solidFill>
                <a:latin typeface="Arial"/>
                <a:ea typeface="Arial"/>
                <a:cs typeface="Arial"/>
                <a:sym typeface="Arial"/>
              </a:rPr>
              <a:t>the output will be 7 because similar to variable declarations, JavaScript hoists function declarations at the top of the code as well. Thus, you can call any function that has been declared later.</a:t>
            </a:r>
            <a:endParaRPr b="0" i="0" sz="1400" u="none" cap="none" strike="noStrike">
              <a:solidFill>
                <a:srgbClr val="000000"/>
              </a:solidFill>
              <a:latin typeface="Arial"/>
              <a:ea typeface="Arial"/>
              <a:cs typeface="Arial"/>
              <a:sym typeface="Arial"/>
            </a:endParaRPr>
          </a:p>
        </p:txBody>
      </p:sp>
      <p:sp>
        <p:nvSpPr>
          <p:cNvPr id="835" name="Google Shape;835;g8a96ba8556_0_697"/>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sp>
        <p:nvSpPr>
          <p:cNvPr id="836" name="Google Shape;836;g8a96ba8556_0_697"/>
          <p:cNvSpPr txBox="1"/>
          <p:nvPr/>
        </p:nvSpPr>
        <p:spPr>
          <a:xfrm>
            <a:off x="385995" y="126217"/>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000000"/>
              </a:buClr>
              <a:buSzPts val="2340"/>
              <a:buFont typeface="Arial"/>
              <a:buNone/>
            </a:pPr>
            <a:r>
              <a:rPr b="0" i="0" lang="en-IN" sz="2340" u="none" cap="none" strike="noStrike">
                <a:solidFill>
                  <a:schemeClr val="lt1"/>
                </a:solidFill>
                <a:latin typeface="Proxima Nova"/>
                <a:ea typeface="Proxima Nova"/>
                <a:cs typeface="Proxima Nova"/>
                <a:sym typeface="Proxima Nova"/>
              </a:rPr>
              <a:t>JavaScript Hoisting</a:t>
            </a:r>
            <a:endParaRPr b="0" i="0" sz="2340" u="none" cap="none" strike="noStrike">
              <a:solidFill>
                <a:schemeClr val="lt1"/>
              </a:solidFill>
              <a:latin typeface="Proxima Nova"/>
              <a:ea typeface="Proxima Nova"/>
              <a:cs typeface="Proxima Nova"/>
              <a:sym typeface="Proxima Nova"/>
            </a:endParaRPr>
          </a:p>
        </p:txBody>
      </p:sp>
      <p:sp>
        <p:nvSpPr>
          <p:cNvPr id="837" name="Google Shape;837;g8a96ba8556_0_697"/>
          <p:cNvSpPr/>
          <p:nvPr/>
        </p:nvSpPr>
        <p:spPr>
          <a:xfrm>
            <a:off x="0" y="634702"/>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838" name="Google Shape;838;g8a96ba8556_0_697"/>
          <p:cNvGraphicFramePr/>
          <p:nvPr/>
        </p:nvGraphicFramePr>
        <p:xfrm>
          <a:off x="473921" y="1243648"/>
          <a:ext cx="3000000" cy="3000000"/>
        </p:xfrm>
        <a:graphic>
          <a:graphicData uri="http://schemas.openxmlformats.org/drawingml/2006/table">
            <a:tbl>
              <a:tblPr>
                <a:noFill/>
                <a:tableStyleId>{6BDBB8FB-9718-4811-9411-735FEB2F89CB}</a:tableStyleId>
              </a:tblPr>
              <a:tblGrid>
                <a:gridCol w="2269750"/>
              </a:tblGrid>
              <a:tr h="651375">
                <a:tc>
                  <a:txBody>
                    <a:bodyPr/>
                    <a:lstStyle/>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569CD6"/>
                          </a:solidFill>
                          <a:latin typeface="Consolas"/>
                          <a:ea typeface="Consolas"/>
                          <a:cs typeface="Consolas"/>
                          <a:sym typeface="Consolas"/>
                        </a:rPr>
                        <a:t>function</a:t>
                      </a:r>
                      <a:r>
                        <a:rPr lang="en-IN" sz="1050" u="none" cap="none" strike="noStrike">
                          <a:solidFill>
                            <a:srgbClr val="D4D4D4"/>
                          </a:solidFill>
                          <a:latin typeface="Consolas"/>
                          <a:ea typeface="Consolas"/>
                          <a:cs typeface="Consolas"/>
                          <a:sym typeface="Consolas"/>
                        </a:rPr>
                        <a:t> </a:t>
                      </a:r>
                      <a:r>
                        <a:rPr lang="en-IN" sz="1050" u="none" cap="none" strike="noStrike">
                          <a:solidFill>
                            <a:srgbClr val="DCDCAA"/>
                          </a:solidFill>
                          <a:latin typeface="Consolas"/>
                          <a:ea typeface="Consolas"/>
                          <a:cs typeface="Consolas"/>
                          <a:sym typeface="Consolas"/>
                        </a:rPr>
                        <a:t>add</a:t>
                      </a:r>
                      <a:r>
                        <a:rPr lang="en-IN" sz="1050" u="none" cap="none" strike="noStrike">
                          <a:solidFill>
                            <a:srgbClr val="D4D4D4"/>
                          </a:solidFill>
                          <a:latin typeface="Consolas"/>
                          <a:ea typeface="Consolas"/>
                          <a:cs typeface="Consolas"/>
                          <a:sym typeface="Consolas"/>
                        </a:rPr>
                        <a:t>(</a:t>
                      </a:r>
                      <a:r>
                        <a:rPr lang="en-IN" sz="1050" u="none" cap="none" strike="noStrike">
                          <a:solidFill>
                            <a:srgbClr val="9CDCFE"/>
                          </a:solidFill>
                          <a:latin typeface="Consolas"/>
                          <a:ea typeface="Consolas"/>
                          <a:cs typeface="Consolas"/>
                          <a:sym typeface="Consolas"/>
                        </a:rPr>
                        <a:t>x</a:t>
                      </a: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y</a:t>
                      </a:r>
                      <a:r>
                        <a:rPr lang="en-IN" sz="1050" u="none" cap="none" strike="noStrike">
                          <a:solidFill>
                            <a:srgbClr val="D4D4D4"/>
                          </a:solidFill>
                          <a:latin typeface="Consolas"/>
                          <a:ea typeface="Consolas"/>
                          <a:cs typeface="Consolas"/>
                          <a:sym typeface="Consolas"/>
                        </a:rPr>
                        <a:t>) {</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console</a:t>
                      </a:r>
                      <a:r>
                        <a:rPr lang="en-IN" sz="1050" u="none" cap="none" strike="noStrike">
                          <a:solidFill>
                            <a:srgbClr val="D4D4D4"/>
                          </a:solidFill>
                          <a:latin typeface="Consolas"/>
                          <a:ea typeface="Consolas"/>
                          <a:cs typeface="Consolas"/>
                          <a:sym typeface="Consolas"/>
                        </a:rPr>
                        <a:t>.</a:t>
                      </a:r>
                      <a:r>
                        <a:rPr lang="en-IN" sz="1050" u="none" cap="none" strike="noStrike">
                          <a:solidFill>
                            <a:srgbClr val="DCDCAA"/>
                          </a:solidFill>
                          <a:latin typeface="Consolas"/>
                          <a:ea typeface="Consolas"/>
                          <a:cs typeface="Consolas"/>
                          <a:sym typeface="Consolas"/>
                        </a:rPr>
                        <a:t>log</a:t>
                      </a:r>
                      <a:r>
                        <a:rPr lang="en-IN" sz="1050" u="none" cap="none" strike="noStrike">
                          <a:solidFill>
                            <a:srgbClr val="D4D4D4"/>
                          </a:solidFill>
                          <a:latin typeface="Consolas"/>
                          <a:ea typeface="Consolas"/>
                          <a:cs typeface="Consolas"/>
                          <a:sym typeface="Consolas"/>
                        </a:rPr>
                        <a:t>(</a:t>
                      </a:r>
                      <a:r>
                        <a:rPr lang="en-IN" sz="1050" u="none" cap="none" strike="noStrike">
                          <a:solidFill>
                            <a:srgbClr val="9CDCFE"/>
                          </a:solidFill>
                          <a:latin typeface="Consolas"/>
                          <a:ea typeface="Consolas"/>
                          <a:cs typeface="Consolas"/>
                          <a:sym typeface="Consolas"/>
                        </a:rPr>
                        <a:t>x</a:t>
                      </a:r>
                      <a:r>
                        <a:rPr lang="en-IN" sz="1050" u="none" cap="none" strike="noStrike">
                          <a:solidFill>
                            <a:srgbClr val="D4D4D4"/>
                          </a:solidFill>
                          <a:latin typeface="Consolas"/>
                          <a:ea typeface="Consolas"/>
                          <a:cs typeface="Consolas"/>
                          <a:sym typeface="Consolas"/>
                        </a:rPr>
                        <a:t>+</a:t>
                      </a:r>
                      <a:r>
                        <a:rPr lang="en-IN" sz="1050" u="none" cap="none" strike="noStrike">
                          <a:solidFill>
                            <a:srgbClr val="9CDCFE"/>
                          </a:solidFill>
                          <a:latin typeface="Consolas"/>
                          <a:ea typeface="Consolas"/>
                          <a:cs typeface="Consolas"/>
                          <a:sym typeface="Consolas"/>
                        </a:rPr>
                        <a:t>y</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DCDCAA"/>
                          </a:solidFill>
                          <a:latin typeface="Consolas"/>
                          <a:ea typeface="Consolas"/>
                          <a:cs typeface="Consolas"/>
                          <a:sym typeface="Consolas"/>
                        </a:rPr>
                        <a:t>add</a:t>
                      </a:r>
                      <a:r>
                        <a:rPr lang="en-IN" sz="1050" u="none" cap="none" strike="noStrike">
                          <a:solidFill>
                            <a:srgbClr val="D4D4D4"/>
                          </a:solidFill>
                          <a:latin typeface="Consolas"/>
                          <a:ea typeface="Consolas"/>
                          <a:cs typeface="Consolas"/>
                          <a:sym typeface="Consolas"/>
                        </a:rPr>
                        <a:t>(</a:t>
                      </a:r>
                      <a:r>
                        <a:rPr lang="en-IN" sz="1050" u="none" cap="none" strike="noStrike">
                          <a:solidFill>
                            <a:srgbClr val="B5CEA8"/>
                          </a:solidFill>
                          <a:latin typeface="Consolas"/>
                          <a:ea typeface="Consolas"/>
                          <a:cs typeface="Consolas"/>
                          <a:sym typeface="Consolas"/>
                        </a:rPr>
                        <a:t>1</a:t>
                      </a:r>
                      <a:r>
                        <a:rPr lang="en-IN" sz="1050" u="none" cap="none" strike="noStrike">
                          <a:solidFill>
                            <a:srgbClr val="D4D4D4"/>
                          </a:solidFill>
                          <a:latin typeface="Consolas"/>
                          <a:ea typeface="Consolas"/>
                          <a:cs typeface="Consolas"/>
                          <a:sym typeface="Consolas"/>
                        </a:rPr>
                        <a:t>, </a:t>
                      </a:r>
                      <a:r>
                        <a:rPr lang="en-IN" sz="1050" u="none" cap="none" strike="noStrike">
                          <a:solidFill>
                            <a:srgbClr val="B5CEA8"/>
                          </a:solidFill>
                          <a:latin typeface="Consolas"/>
                          <a:ea typeface="Consolas"/>
                          <a:cs typeface="Consolas"/>
                          <a:sym typeface="Consolas"/>
                        </a:rPr>
                        <a:t>6</a:t>
                      </a:r>
                      <a:r>
                        <a:rPr lang="en-IN" sz="1050" u="none" cap="none" strike="noStrike">
                          <a:solidFill>
                            <a:srgbClr val="D4D4D4"/>
                          </a:solidFill>
                          <a:latin typeface="Consolas"/>
                          <a:ea typeface="Consolas"/>
                          <a:cs typeface="Consolas"/>
                          <a:sym typeface="Consolas"/>
                        </a:rPr>
                        <a:t>); </a:t>
                      </a:r>
                      <a:r>
                        <a:rPr lang="en-IN" sz="1050" u="none" cap="none" strike="noStrike">
                          <a:solidFill>
                            <a:srgbClr val="6AA84F"/>
                          </a:solidFill>
                          <a:latin typeface="Consolas"/>
                          <a:ea typeface="Consolas"/>
                          <a:cs typeface="Consolas"/>
                          <a:sym typeface="Consolas"/>
                        </a:rPr>
                        <a:t>//7</a:t>
                      </a:r>
                      <a:endParaRPr sz="1050" u="none" cap="none" strike="noStrike">
                        <a:solidFill>
                          <a:srgbClr val="6AA84F"/>
                        </a:solidFill>
                        <a:latin typeface="Consolas"/>
                        <a:ea typeface="Consolas"/>
                        <a:cs typeface="Consolas"/>
                        <a:sym typeface="Consolas"/>
                      </a:endParaRPr>
                    </a:p>
                  </a:txBody>
                  <a:tcPr marT="63500" marB="63500" marR="63500" marL="63500" anchor="ctr">
                    <a:solidFill>
                      <a:srgbClr val="333333"/>
                    </a:solidFill>
                  </a:tcPr>
                </a:tc>
              </a:tr>
            </a:tbl>
          </a:graphicData>
        </a:graphic>
      </p:graphicFrame>
      <p:graphicFrame>
        <p:nvGraphicFramePr>
          <p:cNvPr id="839" name="Google Shape;839;g8a96ba8556_0_697"/>
          <p:cNvGraphicFramePr/>
          <p:nvPr/>
        </p:nvGraphicFramePr>
        <p:xfrm>
          <a:off x="385994" y="3177941"/>
          <a:ext cx="3000000" cy="3000000"/>
        </p:xfrm>
        <a:graphic>
          <a:graphicData uri="http://schemas.openxmlformats.org/drawingml/2006/table">
            <a:tbl>
              <a:tblPr>
                <a:noFill/>
                <a:tableStyleId>{6BDBB8FB-9718-4811-9411-735FEB2F89CB}</a:tableStyleId>
              </a:tblPr>
              <a:tblGrid>
                <a:gridCol w="2269750"/>
              </a:tblGrid>
              <a:tr h="651375">
                <a:tc>
                  <a:txBody>
                    <a:bodyPr/>
                    <a:lstStyle/>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CDCAA"/>
                          </a:solidFill>
                          <a:latin typeface="Consolas"/>
                          <a:ea typeface="Consolas"/>
                          <a:cs typeface="Consolas"/>
                          <a:sym typeface="Consolas"/>
                        </a:rPr>
                        <a:t>add</a:t>
                      </a:r>
                      <a:r>
                        <a:rPr lang="en-IN" sz="1050" u="none" cap="none" strike="noStrike">
                          <a:solidFill>
                            <a:srgbClr val="D4D4D4"/>
                          </a:solidFill>
                          <a:latin typeface="Consolas"/>
                          <a:ea typeface="Consolas"/>
                          <a:cs typeface="Consolas"/>
                          <a:sym typeface="Consolas"/>
                        </a:rPr>
                        <a:t>(</a:t>
                      </a:r>
                      <a:r>
                        <a:rPr lang="en-IN" sz="1050" u="none" cap="none" strike="noStrike">
                          <a:solidFill>
                            <a:srgbClr val="B5CEA8"/>
                          </a:solidFill>
                          <a:latin typeface="Consolas"/>
                          <a:ea typeface="Consolas"/>
                          <a:cs typeface="Consolas"/>
                          <a:sym typeface="Consolas"/>
                        </a:rPr>
                        <a:t>1</a:t>
                      </a:r>
                      <a:r>
                        <a:rPr lang="en-IN" sz="1050" u="none" cap="none" strike="noStrike">
                          <a:solidFill>
                            <a:srgbClr val="D4D4D4"/>
                          </a:solidFill>
                          <a:latin typeface="Consolas"/>
                          <a:ea typeface="Consolas"/>
                          <a:cs typeface="Consolas"/>
                          <a:sym typeface="Consolas"/>
                        </a:rPr>
                        <a:t>, </a:t>
                      </a:r>
                      <a:r>
                        <a:rPr lang="en-IN" sz="1050" u="none" cap="none" strike="noStrike">
                          <a:solidFill>
                            <a:srgbClr val="B5CEA8"/>
                          </a:solidFill>
                          <a:latin typeface="Consolas"/>
                          <a:ea typeface="Consolas"/>
                          <a:cs typeface="Consolas"/>
                          <a:sym typeface="Consolas"/>
                        </a:rPr>
                        <a:t>6</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569CD6"/>
                          </a:solidFill>
                          <a:latin typeface="Consolas"/>
                          <a:ea typeface="Consolas"/>
                          <a:cs typeface="Consolas"/>
                          <a:sym typeface="Consolas"/>
                        </a:rPr>
                        <a:t>function</a:t>
                      </a:r>
                      <a:r>
                        <a:rPr lang="en-IN" sz="1050" u="none" cap="none" strike="noStrike">
                          <a:solidFill>
                            <a:srgbClr val="D4D4D4"/>
                          </a:solidFill>
                          <a:latin typeface="Consolas"/>
                          <a:ea typeface="Consolas"/>
                          <a:cs typeface="Consolas"/>
                          <a:sym typeface="Consolas"/>
                        </a:rPr>
                        <a:t> </a:t>
                      </a:r>
                      <a:r>
                        <a:rPr lang="en-IN" sz="1050" u="none" cap="none" strike="noStrike">
                          <a:solidFill>
                            <a:srgbClr val="DCDCAA"/>
                          </a:solidFill>
                          <a:latin typeface="Consolas"/>
                          <a:ea typeface="Consolas"/>
                          <a:cs typeface="Consolas"/>
                          <a:sym typeface="Consolas"/>
                        </a:rPr>
                        <a:t>add</a:t>
                      </a:r>
                      <a:r>
                        <a:rPr lang="en-IN" sz="1050" u="none" cap="none" strike="noStrike">
                          <a:solidFill>
                            <a:srgbClr val="D4D4D4"/>
                          </a:solidFill>
                          <a:latin typeface="Consolas"/>
                          <a:ea typeface="Consolas"/>
                          <a:cs typeface="Consolas"/>
                          <a:sym typeface="Consolas"/>
                        </a:rPr>
                        <a:t>(</a:t>
                      </a:r>
                      <a:r>
                        <a:rPr lang="en-IN" sz="1050" u="none" cap="none" strike="noStrike">
                          <a:solidFill>
                            <a:srgbClr val="9CDCFE"/>
                          </a:solidFill>
                          <a:latin typeface="Consolas"/>
                          <a:ea typeface="Consolas"/>
                          <a:cs typeface="Consolas"/>
                          <a:sym typeface="Consolas"/>
                        </a:rPr>
                        <a:t>x</a:t>
                      </a: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y</a:t>
                      </a:r>
                      <a:r>
                        <a:rPr lang="en-IN" sz="1050" u="none" cap="none" strike="noStrike">
                          <a:solidFill>
                            <a:srgbClr val="D4D4D4"/>
                          </a:solidFill>
                          <a:latin typeface="Consolas"/>
                          <a:ea typeface="Consolas"/>
                          <a:cs typeface="Consolas"/>
                          <a:sym typeface="Consolas"/>
                        </a:rPr>
                        <a:t>) {</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console</a:t>
                      </a:r>
                      <a:r>
                        <a:rPr lang="en-IN" sz="1050" u="none" cap="none" strike="noStrike">
                          <a:solidFill>
                            <a:srgbClr val="D4D4D4"/>
                          </a:solidFill>
                          <a:latin typeface="Consolas"/>
                          <a:ea typeface="Consolas"/>
                          <a:cs typeface="Consolas"/>
                          <a:sym typeface="Consolas"/>
                        </a:rPr>
                        <a:t>.</a:t>
                      </a:r>
                      <a:r>
                        <a:rPr lang="en-IN" sz="1050" u="none" cap="none" strike="noStrike">
                          <a:solidFill>
                            <a:srgbClr val="DCDCAA"/>
                          </a:solidFill>
                          <a:latin typeface="Consolas"/>
                          <a:ea typeface="Consolas"/>
                          <a:cs typeface="Consolas"/>
                          <a:sym typeface="Consolas"/>
                        </a:rPr>
                        <a:t>log</a:t>
                      </a:r>
                      <a:r>
                        <a:rPr lang="en-IN" sz="1050" u="none" cap="none" strike="noStrike">
                          <a:solidFill>
                            <a:srgbClr val="D4D4D4"/>
                          </a:solidFill>
                          <a:latin typeface="Consolas"/>
                          <a:ea typeface="Consolas"/>
                          <a:cs typeface="Consolas"/>
                          <a:sym typeface="Consolas"/>
                        </a:rPr>
                        <a:t>(</a:t>
                      </a:r>
                      <a:r>
                        <a:rPr lang="en-IN" sz="1050" u="none" cap="none" strike="noStrike">
                          <a:solidFill>
                            <a:srgbClr val="9CDCFE"/>
                          </a:solidFill>
                          <a:latin typeface="Consolas"/>
                          <a:ea typeface="Consolas"/>
                          <a:cs typeface="Consolas"/>
                          <a:sym typeface="Consolas"/>
                        </a:rPr>
                        <a:t>x</a:t>
                      </a:r>
                      <a:r>
                        <a:rPr lang="en-IN" sz="1050" u="none" cap="none" strike="noStrike">
                          <a:solidFill>
                            <a:srgbClr val="D4D4D4"/>
                          </a:solidFill>
                          <a:latin typeface="Consolas"/>
                          <a:ea typeface="Consolas"/>
                          <a:cs typeface="Consolas"/>
                          <a:sym typeface="Consolas"/>
                        </a:rPr>
                        <a:t>+</a:t>
                      </a:r>
                      <a:r>
                        <a:rPr lang="en-IN" sz="1050" u="none" cap="none" strike="noStrike">
                          <a:solidFill>
                            <a:srgbClr val="9CDCFE"/>
                          </a:solidFill>
                          <a:latin typeface="Consolas"/>
                          <a:ea typeface="Consolas"/>
                          <a:cs typeface="Consolas"/>
                          <a:sym typeface="Consolas"/>
                        </a:rPr>
                        <a:t>y</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a:t>
                      </a:r>
                      <a:endParaRPr sz="1000" u="none" cap="none" strike="noStrike">
                        <a:solidFill>
                          <a:schemeClr val="accent5"/>
                        </a:solidFill>
                        <a:latin typeface="Consolas"/>
                        <a:ea typeface="Consolas"/>
                        <a:cs typeface="Consolas"/>
                        <a:sym typeface="Consolas"/>
                      </a:endParaRPr>
                    </a:p>
                  </a:txBody>
                  <a:tcPr marT="63500" marB="63500" marR="63500" marL="63500" anchor="ctr">
                    <a:solidFill>
                      <a:srgbClr val="333333"/>
                    </a:solidFill>
                  </a:tcPr>
                </a:tc>
              </a:tr>
            </a:tbl>
          </a:graphicData>
        </a:graphic>
      </p:graphicFrame>
      <p:sp>
        <p:nvSpPr>
          <p:cNvPr id="840" name="Google Shape;840;g8a96ba8556_0_697"/>
          <p:cNvSpPr txBox="1"/>
          <p:nvPr/>
        </p:nvSpPr>
        <p:spPr>
          <a:xfrm>
            <a:off x="2967375" y="1543850"/>
            <a:ext cx="5506200" cy="4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Arial"/>
                <a:ea typeface="Arial"/>
                <a:cs typeface="Arial"/>
                <a:sym typeface="Arial"/>
              </a:rPr>
              <a:t>Here</a:t>
            </a:r>
            <a:r>
              <a:rPr b="0" i="0" lang="en-IN" sz="1400" u="none" cap="none" strike="noStrike">
                <a:solidFill>
                  <a:srgbClr val="000000"/>
                </a:solidFill>
                <a:latin typeface="Arial"/>
                <a:ea typeface="Arial"/>
                <a:cs typeface="Arial"/>
                <a:sym typeface="Arial"/>
              </a:rPr>
              <a:t>,</a:t>
            </a:r>
            <a:r>
              <a:rPr b="0" i="0" lang="en-IN" sz="1200" u="none" cap="none" strike="noStrike">
                <a:solidFill>
                  <a:srgbClr val="000000"/>
                </a:solidFill>
                <a:latin typeface="Arial"/>
                <a:ea typeface="Arial"/>
                <a:cs typeface="Arial"/>
                <a:sym typeface="Arial"/>
              </a:rPr>
              <a:t> it is straightforward that the output will be 7.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8a96ba8556_0_670"/>
          <p:cNvSpPr txBox="1"/>
          <p:nvPr/>
        </p:nvSpPr>
        <p:spPr>
          <a:xfrm>
            <a:off x="3063125" y="2902450"/>
            <a:ext cx="5597400" cy="1864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Arial"/>
                <a:ea typeface="Arial"/>
                <a:cs typeface="Arial"/>
                <a:sym typeface="Arial"/>
              </a:rPr>
              <a:t>Here, t</a:t>
            </a:r>
            <a:r>
              <a:rPr b="0" i="0" lang="en-IN" sz="1200" u="none" cap="none" strike="noStrike">
                <a:solidFill>
                  <a:schemeClr val="dk1"/>
                </a:solidFill>
                <a:latin typeface="Arial"/>
                <a:ea typeface="Arial"/>
                <a:cs typeface="Arial"/>
                <a:sym typeface="Arial"/>
              </a:rPr>
              <a:t>he output will be as follows: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1" lang="en-IN" sz="1100" u="none" cap="none" strike="noStrike">
                <a:solidFill>
                  <a:schemeClr val="dk1"/>
                </a:solidFill>
                <a:latin typeface="Arial"/>
                <a:ea typeface="Arial"/>
                <a:cs typeface="Arial"/>
                <a:sym typeface="Arial"/>
              </a:rPr>
              <a:t>Uncaught TypeError</a:t>
            </a:r>
            <a:r>
              <a:rPr b="1" i="1" lang="en-IN" sz="1100" u="none" cap="none" strike="noStrike">
                <a:solidFill>
                  <a:srgbClr val="333333"/>
                </a:solidFill>
                <a:latin typeface="Arial"/>
                <a:ea typeface="Arial"/>
                <a:cs typeface="Arial"/>
                <a:sym typeface="Arial"/>
              </a:rPr>
              <a:t>:</a:t>
            </a:r>
            <a:r>
              <a:rPr b="1" i="1" lang="en-IN" sz="1100" u="none" cap="none" strike="noStrike">
                <a:solidFill>
                  <a:schemeClr val="dk1"/>
                </a:solidFill>
                <a:latin typeface="Arial"/>
                <a:ea typeface="Arial"/>
                <a:cs typeface="Arial"/>
                <a:sym typeface="Arial"/>
              </a:rPr>
              <a:t> add is not a </a:t>
            </a:r>
            <a:r>
              <a:rPr b="1" i="1" lang="en-IN" sz="1100" u="none" cap="none" strike="noStrike">
                <a:solidFill>
                  <a:srgbClr val="008800"/>
                </a:solidFill>
                <a:latin typeface="Arial"/>
                <a:ea typeface="Arial"/>
                <a:cs typeface="Arial"/>
                <a:sym typeface="Arial"/>
              </a:rPr>
              <a:t>function</a:t>
            </a:r>
            <a:r>
              <a:rPr b="1" i="1" lang="en-IN" sz="1200" u="none" cap="none" strike="noStrike">
                <a:solidFill>
                  <a:schemeClr val="dk1"/>
                </a:solidFill>
                <a:latin typeface="Arial"/>
                <a:ea typeface="Arial"/>
                <a:cs typeface="Arial"/>
                <a:sym typeface="Arial"/>
              </a:rPr>
              <a:t> </a:t>
            </a:r>
            <a:endParaRPr b="1" i="1"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1"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Arial"/>
                <a:ea typeface="Arial"/>
                <a:cs typeface="Arial"/>
                <a:sym typeface="Arial"/>
              </a:rPr>
              <a:t>This happens because </a:t>
            </a:r>
            <a:r>
              <a:rPr b="0" i="1" lang="en-IN" sz="1200" u="none" cap="none" strike="noStrike">
                <a:solidFill>
                  <a:srgbClr val="000000"/>
                </a:solidFill>
                <a:latin typeface="Arial"/>
                <a:ea typeface="Arial"/>
                <a:cs typeface="Arial"/>
                <a:sym typeface="Arial"/>
              </a:rPr>
              <a:t>add</a:t>
            </a:r>
            <a:r>
              <a:rPr b="0" i="0" lang="en-IN" sz="1200" u="none" cap="none" strike="noStrike">
                <a:solidFill>
                  <a:srgbClr val="000000"/>
                </a:solidFill>
                <a:latin typeface="Arial"/>
                <a:ea typeface="Arial"/>
                <a:cs typeface="Arial"/>
                <a:sym typeface="Arial"/>
              </a:rPr>
              <a:t> is a variable here, and you are assigning a function to this variable. </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5"/>
                  </a:ext>
                </a:extLst>
              </a:rPr>
              <a:t>Recall that only the declaration is moved to the top of the current scope and not the initialisation. So, the variable </a:t>
            </a: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6"/>
                  </a:ext>
                </a:extLst>
              </a:rPr>
              <a:t>add</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37"/>
                  </a:ext>
                </a:extLst>
              </a:rPr>
              <a:t> is declared but it is not assigned the value as a function. So, the variable add is undefined. Now, you cannot consider an undefined variable as a function. If you do, you get the same result as above.</a:t>
            </a:r>
            <a:endParaRPr b="0" i="0" sz="1400" u="none" cap="none" strike="noStrike">
              <a:solidFill>
                <a:srgbClr val="000000"/>
              </a:solidFill>
              <a:latin typeface="Arial"/>
              <a:ea typeface="Arial"/>
              <a:cs typeface="Arial"/>
              <a:sym typeface="Arial"/>
            </a:endParaRPr>
          </a:p>
        </p:txBody>
      </p:sp>
      <p:sp>
        <p:nvSpPr>
          <p:cNvPr id="846" name="Google Shape;846;g8a96ba8556_0_670"/>
          <p:cNvSpPr txBox="1"/>
          <p:nvPr/>
        </p:nvSpPr>
        <p:spPr>
          <a:xfrm>
            <a:off x="2945400" y="1183113"/>
            <a:ext cx="5506200" cy="13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Arial"/>
                <a:ea typeface="Arial"/>
                <a:cs typeface="Arial"/>
                <a:sym typeface="Arial"/>
              </a:rPr>
              <a:t>Notice that add is not declared as a function anywhere.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Arial"/>
                <a:ea typeface="Arial"/>
                <a:cs typeface="Arial"/>
                <a:sym typeface="Arial"/>
              </a:rPr>
              <a:t>Thus, the output will be as follows: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1" lang="en-IN" sz="1100" u="none" cap="none" strike="noStrike">
                <a:solidFill>
                  <a:schemeClr val="dk1"/>
                </a:solidFill>
                <a:latin typeface="Arial"/>
                <a:ea typeface="Arial"/>
                <a:cs typeface="Arial"/>
                <a:sym typeface="Arial"/>
              </a:rPr>
              <a:t>Uncaught TypeError</a:t>
            </a:r>
            <a:r>
              <a:rPr b="1" i="1" lang="en-IN" sz="1100" u="none" cap="none" strike="noStrike">
                <a:solidFill>
                  <a:srgbClr val="333333"/>
                </a:solidFill>
                <a:latin typeface="Arial"/>
                <a:ea typeface="Arial"/>
                <a:cs typeface="Arial"/>
                <a:sym typeface="Arial"/>
              </a:rPr>
              <a:t>:</a:t>
            </a:r>
            <a:r>
              <a:rPr b="1" i="1" lang="en-IN" sz="1100" u="none" cap="none" strike="noStrike">
                <a:solidFill>
                  <a:schemeClr val="dk1"/>
                </a:solidFill>
                <a:latin typeface="Arial"/>
                <a:ea typeface="Arial"/>
                <a:cs typeface="Arial"/>
                <a:sym typeface="Arial"/>
              </a:rPr>
              <a:t> add is not a </a:t>
            </a:r>
            <a:r>
              <a:rPr b="1" i="1" lang="en-IN" sz="1100" u="none" cap="none" strike="noStrike">
                <a:solidFill>
                  <a:srgbClr val="008800"/>
                </a:solidFill>
                <a:latin typeface="Arial"/>
                <a:ea typeface="Arial"/>
                <a:cs typeface="Arial"/>
                <a:sym typeface="Arial"/>
              </a:rPr>
              <a:t>function</a:t>
            </a:r>
            <a:r>
              <a:rPr b="1" i="1" lang="en-IN" sz="1200" u="none" cap="none" strike="noStrike">
                <a:solidFill>
                  <a:srgbClr val="000000"/>
                </a:solidFill>
                <a:latin typeface="Arial"/>
                <a:ea typeface="Arial"/>
                <a:cs typeface="Arial"/>
                <a:sym typeface="Arial"/>
              </a:rPr>
              <a:t> </a:t>
            </a:r>
            <a:endParaRPr b="1" i="1"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1"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Arial"/>
                <a:ea typeface="Arial"/>
                <a:cs typeface="Arial"/>
                <a:sym typeface="Arial"/>
              </a:rPr>
              <a:t>The variable </a:t>
            </a:r>
            <a:r>
              <a:rPr b="0" i="1" lang="en-IN" sz="1200" u="none" cap="none" strike="noStrike">
                <a:solidFill>
                  <a:srgbClr val="000000"/>
                </a:solidFill>
                <a:latin typeface="Arial"/>
                <a:ea typeface="Arial"/>
                <a:cs typeface="Arial"/>
                <a:sym typeface="Arial"/>
              </a:rPr>
              <a:t>add</a:t>
            </a:r>
            <a:r>
              <a:rPr b="0" i="0" lang="en-IN" sz="1200" u="none" cap="none" strike="noStrike">
                <a:solidFill>
                  <a:srgbClr val="000000"/>
                </a:solidFill>
                <a:latin typeface="Arial"/>
                <a:ea typeface="Arial"/>
                <a:cs typeface="Arial"/>
                <a:sym typeface="Arial"/>
              </a:rPr>
              <a:t> contains the default value </a:t>
            </a:r>
            <a:r>
              <a:rPr b="0" i="1" lang="en-IN" sz="1200" u="none" cap="none" strike="noStrike">
                <a:solidFill>
                  <a:srgbClr val="000000"/>
                </a:solidFill>
                <a:latin typeface="Arial"/>
                <a:ea typeface="Arial"/>
                <a:cs typeface="Arial"/>
                <a:sym typeface="Arial"/>
              </a:rPr>
              <a:t>undefined</a:t>
            </a:r>
            <a:r>
              <a:rPr b="0" i="0" lang="en-IN" sz="1200" u="none" cap="none" strike="noStrike">
                <a:solidFill>
                  <a:srgbClr val="000000"/>
                </a:solidFill>
                <a:latin typeface="Arial"/>
                <a:ea typeface="Arial"/>
                <a:cs typeface="Arial"/>
                <a:sym typeface="Arial"/>
              </a:rPr>
              <a:t>, and so, the value </a:t>
            </a:r>
            <a:r>
              <a:rPr b="0" i="1" lang="en-IN" sz="1200" u="none" cap="none" strike="noStrike">
                <a:solidFill>
                  <a:srgbClr val="000000"/>
                </a:solidFill>
                <a:latin typeface="Arial"/>
                <a:ea typeface="Arial"/>
                <a:cs typeface="Arial"/>
                <a:sym typeface="Arial"/>
              </a:rPr>
              <a:t>undefined</a:t>
            </a:r>
            <a:r>
              <a:rPr b="0" i="0" lang="en-IN" sz="1200" u="none" cap="none" strike="noStrike">
                <a:solidFill>
                  <a:srgbClr val="000000"/>
                </a:solidFill>
                <a:latin typeface="Arial"/>
                <a:ea typeface="Arial"/>
                <a:cs typeface="Arial"/>
                <a:sym typeface="Arial"/>
              </a:rPr>
              <a:t> cannot be considered as a function.</a:t>
            </a:r>
            <a:endParaRPr b="0" i="0" sz="1200" u="none" cap="none" strike="noStrike">
              <a:solidFill>
                <a:srgbClr val="000000"/>
              </a:solidFill>
              <a:latin typeface="Arial"/>
              <a:ea typeface="Arial"/>
              <a:cs typeface="Arial"/>
              <a:sym typeface="Arial"/>
            </a:endParaRPr>
          </a:p>
        </p:txBody>
      </p:sp>
      <p:sp>
        <p:nvSpPr>
          <p:cNvPr id="847" name="Google Shape;847;g8a96ba8556_0_670"/>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sp>
        <p:nvSpPr>
          <p:cNvPr id="848" name="Google Shape;848;g8a96ba8556_0_670"/>
          <p:cNvSpPr txBox="1"/>
          <p:nvPr/>
        </p:nvSpPr>
        <p:spPr>
          <a:xfrm>
            <a:off x="385995" y="126217"/>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000000"/>
              </a:buClr>
              <a:buSzPts val="2340"/>
              <a:buFont typeface="Arial"/>
              <a:buNone/>
            </a:pPr>
            <a:r>
              <a:rPr b="0" i="0" lang="en-IN" sz="2340" u="none" cap="none" strike="noStrike">
                <a:solidFill>
                  <a:schemeClr val="lt1"/>
                </a:solidFill>
                <a:latin typeface="Proxima Nova"/>
                <a:ea typeface="Proxima Nova"/>
                <a:cs typeface="Proxima Nova"/>
                <a:sym typeface="Proxima Nova"/>
              </a:rPr>
              <a:t>JavaScript Hoisting</a:t>
            </a:r>
            <a:endParaRPr b="0" i="0" sz="2340" u="none" cap="none" strike="noStrike">
              <a:solidFill>
                <a:schemeClr val="lt1"/>
              </a:solidFill>
              <a:latin typeface="Proxima Nova"/>
              <a:ea typeface="Proxima Nova"/>
              <a:cs typeface="Proxima Nova"/>
              <a:sym typeface="Proxima Nova"/>
            </a:endParaRPr>
          </a:p>
        </p:txBody>
      </p:sp>
      <p:sp>
        <p:nvSpPr>
          <p:cNvPr id="849" name="Google Shape;849;g8a96ba8556_0_670"/>
          <p:cNvSpPr/>
          <p:nvPr/>
        </p:nvSpPr>
        <p:spPr>
          <a:xfrm>
            <a:off x="0" y="634702"/>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850" name="Google Shape;850;g8a96ba8556_0_670"/>
          <p:cNvGraphicFramePr/>
          <p:nvPr/>
        </p:nvGraphicFramePr>
        <p:xfrm>
          <a:off x="473921" y="1252461"/>
          <a:ext cx="3000000" cy="3000000"/>
        </p:xfrm>
        <a:graphic>
          <a:graphicData uri="http://schemas.openxmlformats.org/drawingml/2006/table">
            <a:tbl>
              <a:tblPr>
                <a:noFill/>
                <a:tableStyleId>{6BDBB8FB-9718-4811-9411-735FEB2F89CB}</a:tableStyleId>
              </a:tblPr>
              <a:tblGrid>
                <a:gridCol w="2269750"/>
              </a:tblGrid>
              <a:tr h="1242950">
                <a:tc>
                  <a:txBody>
                    <a:bodyPr/>
                    <a:lstStyle/>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569CD6"/>
                          </a:solidFill>
                          <a:latin typeface="Consolas"/>
                          <a:ea typeface="Consolas"/>
                          <a:cs typeface="Consolas"/>
                          <a:sym typeface="Consolas"/>
                        </a:rPr>
                        <a:t>var</a:t>
                      </a: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add</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CDCAA"/>
                          </a:solidFill>
                          <a:latin typeface="Consolas"/>
                          <a:ea typeface="Consolas"/>
                          <a:cs typeface="Consolas"/>
                          <a:sym typeface="Consolas"/>
                        </a:rPr>
                        <a:t>add</a:t>
                      </a:r>
                      <a:r>
                        <a:rPr lang="en-IN" sz="1050" u="none" cap="none" strike="noStrike">
                          <a:solidFill>
                            <a:srgbClr val="D4D4D4"/>
                          </a:solidFill>
                          <a:latin typeface="Consolas"/>
                          <a:ea typeface="Consolas"/>
                          <a:cs typeface="Consolas"/>
                          <a:sym typeface="Consolas"/>
                        </a:rPr>
                        <a:t>(</a:t>
                      </a:r>
                      <a:r>
                        <a:rPr lang="en-IN" sz="1050" u="none" cap="none" strike="noStrike">
                          <a:solidFill>
                            <a:srgbClr val="B5CEA8"/>
                          </a:solidFill>
                          <a:latin typeface="Consolas"/>
                          <a:ea typeface="Consolas"/>
                          <a:cs typeface="Consolas"/>
                          <a:sym typeface="Consolas"/>
                        </a:rPr>
                        <a:t>1</a:t>
                      </a:r>
                      <a:r>
                        <a:rPr lang="en-IN" sz="1050" u="none" cap="none" strike="noStrike">
                          <a:solidFill>
                            <a:srgbClr val="D4D4D4"/>
                          </a:solidFill>
                          <a:latin typeface="Consolas"/>
                          <a:ea typeface="Consolas"/>
                          <a:cs typeface="Consolas"/>
                          <a:sym typeface="Consolas"/>
                        </a:rPr>
                        <a:t>, </a:t>
                      </a:r>
                      <a:r>
                        <a:rPr lang="en-IN" sz="1050" u="none" cap="none" strike="noStrike">
                          <a:solidFill>
                            <a:srgbClr val="B5CEA8"/>
                          </a:solidFill>
                          <a:latin typeface="Consolas"/>
                          <a:ea typeface="Consolas"/>
                          <a:cs typeface="Consolas"/>
                          <a:sym typeface="Consolas"/>
                        </a:rPr>
                        <a:t>6</a:t>
                      </a:r>
                      <a:r>
                        <a:rPr lang="en-IN" sz="1050" u="none" cap="none" strike="noStrike">
                          <a:solidFill>
                            <a:srgbClr val="D4D4D4"/>
                          </a:solidFill>
                          <a:latin typeface="Consolas"/>
                          <a:ea typeface="Consolas"/>
                          <a:cs typeface="Consolas"/>
                          <a:sym typeface="Consolas"/>
                        </a:rPr>
                        <a:t>);</a:t>
                      </a:r>
                      <a:endParaRPr sz="1050" u="none" cap="none" strike="noStrike">
                        <a:solidFill>
                          <a:srgbClr val="6AA84F"/>
                        </a:solidFill>
                        <a:latin typeface="Consolas"/>
                        <a:ea typeface="Consolas"/>
                        <a:cs typeface="Consolas"/>
                        <a:sym typeface="Consolas"/>
                      </a:endParaRPr>
                    </a:p>
                  </a:txBody>
                  <a:tcPr marT="63500" marB="63500" marR="63500" marL="63500" anchor="ctr">
                    <a:solidFill>
                      <a:srgbClr val="333333"/>
                    </a:solidFill>
                  </a:tcPr>
                </a:tc>
              </a:tr>
            </a:tbl>
          </a:graphicData>
        </a:graphic>
      </p:graphicFrame>
      <p:graphicFrame>
        <p:nvGraphicFramePr>
          <p:cNvPr id="851" name="Google Shape;851;g8a96ba8556_0_670"/>
          <p:cNvGraphicFramePr/>
          <p:nvPr/>
        </p:nvGraphicFramePr>
        <p:xfrm>
          <a:off x="385994" y="3177941"/>
          <a:ext cx="3000000" cy="3000000"/>
        </p:xfrm>
        <a:graphic>
          <a:graphicData uri="http://schemas.openxmlformats.org/drawingml/2006/table">
            <a:tbl>
              <a:tblPr>
                <a:noFill/>
                <a:tableStyleId>{6BDBB8FB-9718-4811-9411-735FEB2F89CB}</a:tableStyleId>
              </a:tblPr>
              <a:tblGrid>
                <a:gridCol w="2269750"/>
              </a:tblGrid>
              <a:tr h="651375">
                <a:tc>
                  <a:txBody>
                    <a:bodyPr/>
                    <a:lstStyle/>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CDCAA"/>
                          </a:solidFill>
                          <a:latin typeface="Consolas"/>
                          <a:ea typeface="Consolas"/>
                          <a:cs typeface="Consolas"/>
                          <a:sym typeface="Consolas"/>
                        </a:rPr>
                        <a:t>add</a:t>
                      </a:r>
                      <a:r>
                        <a:rPr lang="en-IN" sz="1050" u="none" cap="none" strike="noStrike">
                          <a:solidFill>
                            <a:srgbClr val="D4D4D4"/>
                          </a:solidFill>
                          <a:latin typeface="Consolas"/>
                          <a:ea typeface="Consolas"/>
                          <a:cs typeface="Consolas"/>
                          <a:sym typeface="Consolas"/>
                        </a:rPr>
                        <a:t>(</a:t>
                      </a:r>
                      <a:r>
                        <a:rPr lang="en-IN" sz="1050" u="none" cap="none" strike="noStrike">
                          <a:solidFill>
                            <a:srgbClr val="B5CEA8"/>
                          </a:solidFill>
                          <a:latin typeface="Consolas"/>
                          <a:ea typeface="Consolas"/>
                          <a:cs typeface="Consolas"/>
                          <a:sym typeface="Consolas"/>
                        </a:rPr>
                        <a:t>1</a:t>
                      </a:r>
                      <a:r>
                        <a:rPr lang="en-IN" sz="1050" u="none" cap="none" strike="noStrike">
                          <a:solidFill>
                            <a:srgbClr val="D4D4D4"/>
                          </a:solidFill>
                          <a:latin typeface="Consolas"/>
                          <a:ea typeface="Consolas"/>
                          <a:cs typeface="Consolas"/>
                          <a:sym typeface="Consolas"/>
                        </a:rPr>
                        <a:t>, </a:t>
                      </a:r>
                      <a:r>
                        <a:rPr lang="en-IN" sz="1050" u="none" cap="none" strike="noStrike">
                          <a:solidFill>
                            <a:srgbClr val="B5CEA8"/>
                          </a:solidFill>
                          <a:latin typeface="Consolas"/>
                          <a:ea typeface="Consolas"/>
                          <a:cs typeface="Consolas"/>
                          <a:sym typeface="Consolas"/>
                        </a:rPr>
                        <a:t>6</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569CD6"/>
                          </a:solidFill>
                          <a:latin typeface="Consolas"/>
                          <a:ea typeface="Consolas"/>
                          <a:cs typeface="Consolas"/>
                          <a:sym typeface="Consolas"/>
                        </a:rPr>
                        <a:t>var</a:t>
                      </a:r>
                      <a:r>
                        <a:rPr lang="en-IN" sz="1050" u="none" cap="none" strike="noStrike">
                          <a:solidFill>
                            <a:srgbClr val="D4D4D4"/>
                          </a:solidFill>
                          <a:latin typeface="Consolas"/>
                          <a:ea typeface="Consolas"/>
                          <a:cs typeface="Consolas"/>
                          <a:sym typeface="Consolas"/>
                        </a:rPr>
                        <a:t> </a:t>
                      </a:r>
                      <a:r>
                        <a:rPr lang="en-IN" sz="1050" u="none" cap="none" strike="noStrike">
                          <a:solidFill>
                            <a:srgbClr val="DCDCAA"/>
                          </a:solidFill>
                          <a:latin typeface="Consolas"/>
                          <a:ea typeface="Consolas"/>
                          <a:cs typeface="Consolas"/>
                          <a:sym typeface="Consolas"/>
                        </a:rPr>
                        <a:t>add</a:t>
                      </a:r>
                      <a:r>
                        <a:rPr lang="en-IN" sz="1050" u="none" cap="none" strike="noStrike">
                          <a:solidFill>
                            <a:srgbClr val="D4D4D4"/>
                          </a:solidFill>
                          <a:latin typeface="Consolas"/>
                          <a:ea typeface="Consolas"/>
                          <a:cs typeface="Consolas"/>
                          <a:sym typeface="Consolas"/>
                        </a:rPr>
                        <a:t> = </a:t>
                      </a:r>
                      <a:r>
                        <a:rPr lang="en-IN" sz="1050" u="none" cap="none" strike="noStrike">
                          <a:solidFill>
                            <a:srgbClr val="569CD6"/>
                          </a:solidFill>
                          <a:latin typeface="Consolas"/>
                          <a:ea typeface="Consolas"/>
                          <a:cs typeface="Consolas"/>
                          <a:sym typeface="Consolas"/>
                        </a:rPr>
                        <a:t>function</a:t>
                      </a:r>
                      <a:r>
                        <a:rPr lang="en-IN" sz="1050" u="none" cap="none" strike="noStrike">
                          <a:solidFill>
                            <a:srgbClr val="D4D4D4"/>
                          </a:solidFill>
                          <a:latin typeface="Consolas"/>
                          <a:ea typeface="Consolas"/>
                          <a:cs typeface="Consolas"/>
                          <a:sym typeface="Consolas"/>
                        </a:rPr>
                        <a:t>(</a:t>
                      </a:r>
                      <a:r>
                        <a:rPr lang="en-IN" sz="1050" u="none" cap="none" strike="noStrike">
                          <a:solidFill>
                            <a:srgbClr val="9CDCFE"/>
                          </a:solidFill>
                          <a:latin typeface="Consolas"/>
                          <a:ea typeface="Consolas"/>
                          <a:cs typeface="Consolas"/>
                          <a:sym typeface="Consolas"/>
                        </a:rPr>
                        <a:t>x</a:t>
                      </a: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y</a:t>
                      </a:r>
                      <a:r>
                        <a:rPr lang="en-IN" sz="1050" u="none" cap="none" strike="noStrike">
                          <a:solidFill>
                            <a:srgbClr val="D4D4D4"/>
                          </a:solidFill>
                          <a:latin typeface="Consolas"/>
                          <a:ea typeface="Consolas"/>
                          <a:cs typeface="Consolas"/>
                          <a:sym typeface="Consolas"/>
                        </a:rPr>
                        <a:t>) {</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console</a:t>
                      </a:r>
                      <a:r>
                        <a:rPr lang="en-IN" sz="1050" u="none" cap="none" strike="noStrike">
                          <a:solidFill>
                            <a:srgbClr val="D4D4D4"/>
                          </a:solidFill>
                          <a:latin typeface="Consolas"/>
                          <a:ea typeface="Consolas"/>
                          <a:cs typeface="Consolas"/>
                          <a:sym typeface="Consolas"/>
                        </a:rPr>
                        <a:t>.</a:t>
                      </a:r>
                      <a:r>
                        <a:rPr lang="en-IN" sz="1050" u="none" cap="none" strike="noStrike">
                          <a:solidFill>
                            <a:srgbClr val="DCDCAA"/>
                          </a:solidFill>
                          <a:latin typeface="Consolas"/>
                          <a:ea typeface="Consolas"/>
                          <a:cs typeface="Consolas"/>
                          <a:sym typeface="Consolas"/>
                        </a:rPr>
                        <a:t>log</a:t>
                      </a:r>
                      <a:r>
                        <a:rPr lang="en-IN" sz="1050" u="none" cap="none" strike="noStrike">
                          <a:solidFill>
                            <a:srgbClr val="D4D4D4"/>
                          </a:solidFill>
                          <a:latin typeface="Consolas"/>
                          <a:ea typeface="Consolas"/>
                          <a:cs typeface="Consolas"/>
                          <a:sym typeface="Consolas"/>
                        </a:rPr>
                        <a:t>(</a:t>
                      </a:r>
                      <a:r>
                        <a:rPr lang="en-IN" sz="1050" u="none" cap="none" strike="noStrike">
                          <a:solidFill>
                            <a:srgbClr val="9CDCFE"/>
                          </a:solidFill>
                          <a:latin typeface="Consolas"/>
                          <a:ea typeface="Consolas"/>
                          <a:cs typeface="Consolas"/>
                          <a:sym typeface="Consolas"/>
                        </a:rPr>
                        <a:t>x</a:t>
                      </a:r>
                      <a:r>
                        <a:rPr lang="en-IN" sz="1050" u="none" cap="none" strike="noStrike">
                          <a:solidFill>
                            <a:srgbClr val="D4D4D4"/>
                          </a:solidFill>
                          <a:latin typeface="Consolas"/>
                          <a:ea typeface="Consolas"/>
                          <a:cs typeface="Consolas"/>
                          <a:sym typeface="Consolas"/>
                        </a:rPr>
                        <a:t> + </a:t>
                      </a:r>
                      <a:r>
                        <a:rPr lang="en-IN" sz="1050" u="none" cap="none" strike="noStrike">
                          <a:solidFill>
                            <a:srgbClr val="9CDCFE"/>
                          </a:solidFill>
                          <a:latin typeface="Consolas"/>
                          <a:ea typeface="Consolas"/>
                          <a:cs typeface="Consolas"/>
                          <a:sym typeface="Consolas"/>
                        </a:rPr>
                        <a:t>y</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a:t>
                      </a:r>
                      <a:endParaRPr sz="1050" u="none" cap="none" strike="noStrike">
                        <a:solidFill>
                          <a:srgbClr val="DCDCAA"/>
                        </a:solidFill>
                        <a:latin typeface="Consolas"/>
                        <a:ea typeface="Consolas"/>
                        <a:cs typeface="Consolas"/>
                        <a:sym typeface="Consolas"/>
                      </a:endParaRPr>
                    </a:p>
                  </a:txBody>
                  <a:tcPr marT="63500" marB="63500" marR="63500" marL="63500" anchor="ctr">
                    <a:solidFill>
                      <a:srgbClr val="333333"/>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8a96ba8556_0_728"/>
          <p:cNvSpPr/>
          <p:nvPr>
            <p:ph idx="3" type="pic"/>
          </p:nvPr>
        </p:nvSpPr>
        <p:spPr>
          <a:xfrm>
            <a:off x="10220734" y="-3856910"/>
            <a:ext cx="9144000" cy="5147700"/>
          </a:xfrm>
          <a:prstGeom prst="rect">
            <a:avLst/>
          </a:prstGeom>
          <a:noFill/>
          <a:ln>
            <a:noFill/>
          </a:ln>
        </p:spPr>
      </p:sp>
      <p:sp>
        <p:nvSpPr>
          <p:cNvPr id="857" name="Google Shape;857;g8a96ba8556_0_728"/>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858" name="Google Shape;858;g8a96ba8556_0_728"/>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sp>
        <p:nvSpPr>
          <p:cNvPr id="859" name="Google Shape;859;g8a96ba8556_0_728"/>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1" lvl="0" marL="214311"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860" name="Google Shape;860;g8a96ba8556_0_728"/>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861" name="Google Shape;861;g8a96ba8556_0_72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2" name="Google Shape;862;g8a96ba8556_0_728"/>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3" name="Google Shape;863;g8a96ba8556_0_728"/>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1" i="0" sz="1013" u="none" cap="none" strike="noStrike">
              <a:solidFill>
                <a:schemeClr val="lt1"/>
              </a:solidFill>
              <a:latin typeface="Calibri"/>
              <a:ea typeface="Calibri"/>
              <a:cs typeface="Calibri"/>
              <a:sym typeface="Calibri"/>
            </a:endParaRPr>
          </a:p>
        </p:txBody>
      </p:sp>
      <p:sp>
        <p:nvSpPr>
          <p:cNvPr id="864" name="Google Shape;864;g8a96ba8556_0_728"/>
          <p:cNvSpPr txBox="1"/>
          <p:nvPr/>
        </p:nvSpPr>
        <p:spPr>
          <a:xfrm>
            <a:off x="6381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i="0" lang="en-IN" sz="3600" u="none" cap="none" strike="noStrike">
                <a:solidFill>
                  <a:srgbClr val="F5333F"/>
                </a:solidFill>
                <a:latin typeface="Proxima Nova"/>
                <a:ea typeface="Proxima Nova"/>
                <a:cs typeface="Proxima Nova"/>
                <a:sym typeface="Proxima Nova"/>
              </a:rPr>
              <a:t>Poll 4 (15 Sec)</a:t>
            </a:r>
            <a:endParaRPr b="0" i="0" sz="3600" u="none" cap="none" strike="noStrike">
              <a:solidFill>
                <a:srgbClr val="F5333F"/>
              </a:solidFill>
              <a:latin typeface="Proxima Nova"/>
              <a:ea typeface="Proxima Nova"/>
              <a:cs typeface="Proxima Nova"/>
              <a:sym typeface="Proxima Nova"/>
            </a:endParaRPr>
          </a:p>
        </p:txBody>
      </p:sp>
      <p:pic>
        <p:nvPicPr>
          <p:cNvPr id="865" name="Google Shape;865;g8a96ba8556_0_728"/>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866" name="Google Shape;866;g8a96ba8556_0_728"/>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graphicFrame>
        <p:nvGraphicFramePr>
          <p:cNvPr id="867" name="Google Shape;867;g8a96ba8556_0_728"/>
          <p:cNvGraphicFramePr/>
          <p:nvPr/>
        </p:nvGraphicFramePr>
        <p:xfrm>
          <a:off x="5493725" y="2920125"/>
          <a:ext cx="3000000" cy="3000000"/>
        </p:xfrm>
        <a:graphic>
          <a:graphicData uri="http://schemas.openxmlformats.org/drawingml/2006/table">
            <a:tbl>
              <a:tblPr>
                <a:noFill/>
                <a:tableStyleId>{6BDBB8FB-9718-4811-9411-735FEB2F89CB}</a:tableStyleId>
              </a:tblPr>
              <a:tblGrid>
                <a:gridCol w="2543175"/>
              </a:tblGrid>
              <a:tr h="1138400">
                <a:tc>
                  <a:txBody>
                    <a:bodyPr/>
                    <a:lstStyle/>
                    <a:p>
                      <a:pPr indent="0" lvl="0" marL="0" marR="0" rtl="0" algn="l">
                        <a:lnSpc>
                          <a:spcPct val="115000"/>
                        </a:lnSpc>
                        <a:spcBef>
                          <a:spcPts val="0"/>
                        </a:spcBef>
                        <a:spcAft>
                          <a:spcPts val="0"/>
                        </a:spcAft>
                        <a:buClr>
                          <a:srgbClr val="000000"/>
                        </a:buClr>
                        <a:buSzPts val="1600"/>
                        <a:buFont typeface="Arial"/>
                        <a:buNone/>
                      </a:pPr>
                      <a:r>
                        <a:rPr lang="en-IN" sz="1600" u="none" cap="none" strike="noStrike">
                          <a:solidFill>
                            <a:srgbClr val="FFFFAA"/>
                          </a:solidFill>
                          <a:highlight>
                            <a:srgbClr val="333333"/>
                          </a:highlight>
                          <a:latin typeface="Consolas"/>
                          <a:ea typeface="Consolas"/>
                          <a:cs typeface="Consolas"/>
                          <a:sym typeface="Consolas"/>
                        </a:rPr>
                        <a:t>console</a:t>
                      </a:r>
                      <a:r>
                        <a:rPr lang="en-IN" sz="1600" u="none" cap="none" strike="noStrike">
                          <a:solidFill>
                            <a:srgbClr val="FFFFFF"/>
                          </a:solidFill>
                          <a:highlight>
                            <a:srgbClr val="333333"/>
                          </a:highlight>
                          <a:latin typeface="Consolas"/>
                          <a:ea typeface="Consolas"/>
                          <a:cs typeface="Consolas"/>
                          <a:sym typeface="Consolas"/>
                        </a:rPr>
                        <a:t>.log(x);</a:t>
                      </a:r>
                      <a:br>
                        <a:rPr lang="en-IN" sz="1600" u="none" cap="none" strike="noStrike">
                          <a:solidFill>
                            <a:srgbClr val="FFFFFF"/>
                          </a:solidFill>
                          <a:highlight>
                            <a:srgbClr val="333333"/>
                          </a:highlight>
                          <a:latin typeface="Consolas"/>
                          <a:ea typeface="Consolas"/>
                          <a:cs typeface="Consolas"/>
                          <a:sym typeface="Consolas"/>
                        </a:rPr>
                      </a:br>
                      <a:r>
                        <a:rPr lang="en-IN" sz="1600" u="none" cap="none" strike="noStrike">
                          <a:solidFill>
                            <a:srgbClr val="FCC28C"/>
                          </a:solidFill>
                          <a:highlight>
                            <a:srgbClr val="333333"/>
                          </a:highlight>
                          <a:latin typeface="Consolas"/>
                          <a:ea typeface="Consolas"/>
                          <a:cs typeface="Consolas"/>
                          <a:sym typeface="Consolas"/>
                        </a:rPr>
                        <a:t>var</a:t>
                      </a:r>
                      <a:r>
                        <a:rPr lang="en-IN" sz="1600" u="none" cap="none" strike="noStrike">
                          <a:solidFill>
                            <a:srgbClr val="FFFFFF"/>
                          </a:solidFill>
                          <a:highlight>
                            <a:srgbClr val="333333"/>
                          </a:highlight>
                          <a:latin typeface="Consolas"/>
                          <a:ea typeface="Consolas"/>
                          <a:cs typeface="Consolas"/>
                          <a:sym typeface="Consolas"/>
                        </a:rPr>
                        <a:t> x;</a:t>
                      </a:r>
                      <a:br>
                        <a:rPr lang="en-IN" sz="1600" u="none" cap="none" strike="noStrike">
                          <a:solidFill>
                            <a:srgbClr val="FFFFFF"/>
                          </a:solidFill>
                          <a:highlight>
                            <a:srgbClr val="333333"/>
                          </a:highlight>
                          <a:latin typeface="Consolas"/>
                          <a:ea typeface="Consolas"/>
                          <a:cs typeface="Consolas"/>
                          <a:sym typeface="Consolas"/>
                        </a:rPr>
                      </a:br>
                      <a:r>
                        <a:rPr lang="en-IN" sz="1600" u="none" cap="none" strike="noStrike">
                          <a:solidFill>
                            <a:srgbClr val="FFFFFF"/>
                          </a:solidFill>
                          <a:highlight>
                            <a:srgbClr val="333333"/>
                          </a:highlight>
                          <a:latin typeface="Consolas"/>
                          <a:ea typeface="Consolas"/>
                          <a:cs typeface="Consolas"/>
                          <a:sym typeface="Consolas"/>
                        </a:rPr>
                        <a:t>x = </a:t>
                      </a:r>
                      <a:r>
                        <a:rPr lang="en-IN" sz="1600" u="none" cap="none" strike="noStrike">
                          <a:solidFill>
                            <a:srgbClr val="D36363"/>
                          </a:solidFill>
                          <a:highlight>
                            <a:srgbClr val="333333"/>
                          </a:highlight>
                          <a:latin typeface="Consolas"/>
                          <a:ea typeface="Consolas"/>
                          <a:cs typeface="Consolas"/>
                          <a:sym typeface="Consolas"/>
                        </a:rPr>
                        <a:t>10</a:t>
                      </a:r>
                      <a:r>
                        <a:rPr lang="en-IN" sz="1600" u="none" cap="none" strike="noStrike">
                          <a:solidFill>
                            <a:srgbClr val="FFFFFF"/>
                          </a:solidFill>
                          <a:highlight>
                            <a:srgbClr val="333333"/>
                          </a:highlight>
                          <a:latin typeface="Consolas"/>
                          <a:ea typeface="Consolas"/>
                          <a:cs typeface="Consolas"/>
                          <a:sym typeface="Consolas"/>
                        </a:rPr>
                        <a:t>;</a:t>
                      </a:r>
                      <a:endParaRPr sz="1600" u="none" cap="none" strike="noStrike">
                        <a:highlight>
                          <a:srgbClr val="FFFFFF"/>
                        </a:highlight>
                        <a:latin typeface="Consolas"/>
                        <a:ea typeface="Consolas"/>
                        <a:cs typeface="Consolas"/>
                        <a:sym typeface="Consolas"/>
                      </a:endParaRPr>
                    </a:p>
                  </a:txBody>
                  <a:tcPr marT="63500" marB="63500" marR="63500" marL="63500">
                    <a:solidFill>
                      <a:srgbClr val="333333"/>
                    </a:solidFill>
                  </a:tcPr>
                </a:tc>
              </a:tr>
            </a:tbl>
          </a:graphicData>
        </a:graphic>
      </p:graphicFrame>
      <p:sp>
        <p:nvSpPr>
          <p:cNvPr id="868" name="Google Shape;868;g8a96ba8556_0_728"/>
          <p:cNvSpPr txBox="1"/>
          <p:nvPr/>
        </p:nvSpPr>
        <p:spPr>
          <a:xfrm>
            <a:off x="630250" y="1766850"/>
            <a:ext cx="7670400" cy="278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Which of the following options displays the correct output of the code snippet given below?</a:t>
            </a:r>
            <a:endParaRPr b="0" i="0" sz="16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Uncaught ReferenceError: x is not defined</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0</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undefined</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10</a:t>
            </a:r>
            <a:endParaRPr b="0" i="0" sz="1600" u="none" cap="none" strike="noStrike">
              <a:solidFill>
                <a:schemeClr val="dk1"/>
              </a:solidFill>
              <a:latin typeface="Calibri"/>
              <a:ea typeface="Calibri"/>
              <a:cs typeface="Calibri"/>
              <a:sym typeface="Calibri"/>
            </a:endParaRPr>
          </a:p>
          <a:p>
            <a:pPr indent="0" lvl="0" marL="0" marR="0" rtl="0" algn="just">
              <a:lnSpc>
                <a:spcPct val="100000"/>
              </a:lnSpc>
              <a:spcBef>
                <a:spcPts val="12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8a96ba8556_0_746"/>
          <p:cNvSpPr/>
          <p:nvPr>
            <p:ph idx="3" type="pic"/>
          </p:nvPr>
        </p:nvSpPr>
        <p:spPr>
          <a:xfrm>
            <a:off x="10220734" y="-3856910"/>
            <a:ext cx="9144000" cy="5147700"/>
          </a:xfrm>
          <a:prstGeom prst="rect">
            <a:avLst/>
          </a:prstGeom>
          <a:noFill/>
          <a:ln>
            <a:noFill/>
          </a:ln>
        </p:spPr>
      </p:sp>
      <p:sp>
        <p:nvSpPr>
          <p:cNvPr id="874" name="Google Shape;874;g8a96ba8556_0_746"/>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875" name="Google Shape;875;g8a96ba8556_0_746"/>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sp>
        <p:nvSpPr>
          <p:cNvPr id="876" name="Google Shape;876;g8a96ba8556_0_746"/>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1" lvl="0" marL="214311"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1" lvl="0" marL="214311"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877" name="Google Shape;877;g8a96ba8556_0_746"/>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878" name="Google Shape;878;g8a96ba8556_0_74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9" name="Google Shape;879;g8a96ba8556_0_746"/>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0" name="Google Shape;880;g8a96ba8556_0_746"/>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1" i="0" sz="1013" u="none" cap="none" strike="noStrike">
              <a:solidFill>
                <a:schemeClr val="lt1"/>
              </a:solidFill>
              <a:latin typeface="Calibri"/>
              <a:ea typeface="Calibri"/>
              <a:cs typeface="Calibri"/>
              <a:sym typeface="Calibri"/>
            </a:endParaRPr>
          </a:p>
        </p:txBody>
      </p:sp>
      <p:sp>
        <p:nvSpPr>
          <p:cNvPr id="881" name="Google Shape;881;g8a96ba8556_0_746"/>
          <p:cNvSpPr txBox="1"/>
          <p:nvPr/>
        </p:nvSpPr>
        <p:spPr>
          <a:xfrm>
            <a:off x="6381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i="0" lang="en-IN" sz="3600" u="none" cap="none" strike="noStrike">
                <a:solidFill>
                  <a:srgbClr val="F5333F"/>
                </a:solidFill>
                <a:latin typeface="Proxima Nova"/>
                <a:ea typeface="Proxima Nova"/>
                <a:cs typeface="Proxima Nova"/>
                <a:sym typeface="Proxima Nova"/>
              </a:rPr>
              <a:t>Poll 4 (Answer)</a:t>
            </a:r>
            <a:endParaRPr b="0" i="0" sz="3600" u="none" cap="none" strike="noStrike">
              <a:solidFill>
                <a:srgbClr val="F5333F"/>
              </a:solidFill>
              <a:latin typeface="Proxima Nova"/>
              <a:ea typeface="Proxima Nova"/>
              <a:cs typeface="Proxima Nova"/>
              <a:sym typeface="Proxima Nova"/>
            </a:endParaRPr>
          </a:p>
        </p:txBody>
      </p:sp>
      <p:pic>
        <p:nvPicPr>
          <p:cNvPr id="882" name="Google Shape;882;g8a96ba8556_0_746"/>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883" name="Google Shape;883;g8a96ba8556_0_746"/>
          <p:cNvSpPr txBox="1"/>
          <p:nvPr/>
        </p:nvSpPr>
        <p:spPr>
          <a:xfrm>
            <a:off x="630250" y="1766850"/>
            <a:ext cx="7670400" cy="278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0" i="0" lang="en-IN" sz="1600" u="none" cap="none" strike="noStrike">
                <a:solidFill>
                  <a:schemeClr val="dk1"/>
                </a:solidFill>
                <a:latin typeface="Calibri"/>
                <a:ea typeface="Calibri"/>
                <a:cs typeface="Calibri"/>
                <a:sym typeface="Calibri"/>
              </a:rPr>
              <a:t>Which of the following options displays the correct output of the code snippet given below?</a:t>
            </a:r>
            <a:endParaRPr b="0" i="0" sz="16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Uncaught ReferenceError: x is not defined</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0</a:t>
            </a:r>
            <a:endParaRPr b="0" i="0" sz="1600" u="none" cap="none" strike="noStrike">
              <a:solidFill>
                <a:schemeClr val="dk1"/>
              </a:solidFill>
              <a:latin typeface="Calibri"/>
              <a:ea typeface="Calibri"/>
              <a:cs typeface="Calibri"/>
              <a:sym typeface="Calibri"/>
            </a:endParaRPr>
          </a:p>
          <a:p>
            <a:pPr indent="-330200" lvl="0" marL="457200" marR="0" rtl="0" algn="just">
              <a:lnSpc>
                <a:spcPct val="100000"/>
              </a:lnSpc>
              <a:spcBef>
                <a:spcPts val="1200"/>
              </a:spcBef>
              <a:spcAft>
                <a:spcPts val="0"/>
              </a:spcAft>
              <a:buClr>
                <a:srgbClr val="FF0000"/>
              </a:buClr>
              <a:buSzPts val="1600"/>
              <a:buFont typeface="Calibri"/>
              <a:buAutoNum type="arabicPeriod"/>
            </a:pPr>
            <a:r>
              <a:rPr b="1" i="0" lang="en-IN" sz="1600" u="none" cap="none" strike="noStrike">
                <a:solidFill>
                  <a:srgbClr val="FF0000"/>
                </a:solidFill>
                <a:latin typeface="Calibri"/>
                <a:ea typeface="Calibri"/>
                <a:cs typeface="Calibri"/>
                <a:sym typeface="Calibri"/>
              </a:rPr>
              <a:t>undefined</a:t>
            </a:r>
            <a:endParaRPr b="1" i="0" sz="1600" u="none" cap="none" strike="noStrike">
              <a:solidFill>
                <a:srgbClr val="FF0000"/>
              </a:solidFill>
              <a:latin typeface="Calibri"/>
              <a:ea typeface="Calibri"/>
              <a:cs typeface="Calibri"/>
              <a:sym typeface="Calibri"/>
            </a:endParaRPr>
          </a:p>
          <a:p>
            <a:pPr indent="-330200" lvl="0" marL="457200" marR="0" rtl="0" algn="just">
              <a:lnSpc>
                <a:spcPct val="100000"/>
              </a:lnSpc>
              <a:spcBef>
                <a:spcPts val="1200"/>
              </a:spcBef>
              <a:spcAft>
                <a:spcPts val="0"/>
              </a:spcAft>
              <a:buClr>
                <a:schemeClr val="dk1"/>
              </a:buClr>
              <a:buSzPts val="1600"/>
              <a:buFont typeface="Calibri"/>
              <a:buAutoNum type="arabicPeriod"/>
            </a:pPr>
            <a:r>
              <a:rPr b="0" i="0" lang="en-IN" sz="1600" u="none" cap="none" strike="noStrike">
                <a:solidFill>
                  <a:schemeClr val="dk1"/>
                </a:solidFill>
                <a:latin typeface="Calibri"/>
                <a:ea typeface="Calibri"/>
                <a:cs typeface="Calibri"/>
                <a:sym typeface="Calibri"/>
              </a:rPr>
              <a:t>10</a:t>
            </a:r>
            <a:endParaRPr b="0" i="0" sz="1600" u="none" cap="none" strike="noStrike">
              <a:solidFill>
                <a:schemeClr val="dk1"/>
              </a:solidFill>
              <a:latin typeface="Calibri"/>
              <a:ea typeface="Calibri"/>
              <a:cs typeface="Calibri"/>
              <a:sym typeface="Calibri"/>
            </a:endParaRPr>
          </a:p>
          <a:p>
            <a:pPr indent="0" lvl="0" marL="0" marR="0" rtl="0" algn="just">
              <a:lnSpc>
                <a:spcPct val="100000"/>
              </a:lnSpc>
              <a:spcBef>
                <a:spcPts val="12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84" name="Google Shape;884;g8a96ba8556_0_746"/>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graphicFrame>
        <p:nvGraphicFramePr>
          <p:cNvPr id="885" name="Google Shape;885;g8a96ba8556_0_746"/>
          <p:cNvGraphicFramePr/>
          <p:nvPr/>
        </p:nvGraphicFramePr>
        <p:xfrm>
          <a:off x="5493725" y="2920125"/>
          <a:ext cx="3000000" cy="3000000"/>
        </p:xfrm>
        <a:graphic>
          <a:graphicData uri="http://schemas.openxmlformats.org/drawingml/2006/table">
            <a:tbl>
              <a:tblPr>
                <a:noFill/>
                <a:tableStyleId>{6BDBB8FB-9718-4811-9411-735FEB2F89CB}</a:tableStyleId>
              </a:tblPr>
              <a:tblGrid>
                <a:gridCol w="2543175"/>
              </a:tblGrid>
              <a:tr h="1138400">
                <a:tc>
                  <a:txBody>
                    <a:bodyPr/>
                    <a:lstStyle/>
                    <a:p>
                      <a:pPr indent="0" lvl="0" marL="0" marR="0" rtl="0" algn="l">
                        <a:lnSpc>
                          <a:spcPct val="115000"/>
                        </a:lnSpc>
                        <a:spcBef>
                          <a:spcPts val="0"/>
                        </a:spcBef>
                        <a:spcAft>
                          <a:spcPts val="0"/>
                        </a:spcAft>
                        <a:buClr>
                          <a:srgbClr val="000000"/>
                        </a:buClr>
                        <a:buSzPts val="1600"/>
                        <a:buFont typeface="Arial"/>
                        <a:buNone/>
                      </a:pPr>
                      <a:r>
                        <a:rPr lang="en-IN" sz="1600" u="none" cap="none" strike="noStrike">
                          <a:solidFill>
                            <a:srgbClr val="FFFFAA"/>
                          </a:solidFill>
                          <a:highlight>
                            <a:srgbClr val="333333"/>
                          </a:highlight>
                          <a:latin typeface="Consolas"/>
                          <a:ea typeface="Consolas"/>
                          <a:cs typeface="Consolas"/>
                          <a:sym typeface="Consolas"/>
                        </a:rPr>
                        <a:t>console</a:t>
                      </a:r>
                      <a:r>
                        <a:rPr lang="en-IN" sz="1600" u="none" cap="none" strike="noStrike">
                          <a:solidFill>
                            <a:srgbClr val="FFFFFF"/>
                          </a:solidFill>
                          <a:highlight>
                            <a:srgbClr val="333333"/>
                          </a:highlight>
                          <a:latin typeface="Consolas"/>
                          <a:ea typeface="Consolas"/>
                          <a:cs typeface="Consolas"/>
                          <a:sym typeface="Consolas"/>
                        </a:rPr>
                        <a:t>.log(x);</a:t>
                      </a:r>
                      <a:br>
                        <a:rPr lang="en-IN" sz="1600" u="none" cap="none" strike="noStrike">
                          <a:solidFill>
                            <a:srgbClr val="FFFFFF"/>
                          </a:solidFill>
                          <a:highlight>
                            <a:srgbClr val="333333"/>
                          </a:highlight>
                          <a:latin typeface="Consolas"/>
                          <a:ea typeface="Consolas"/>
                          <a:cs typeface="Consolas"/>
                          <a:sym typeface="Consolas"/>
                        </a:rPr>
                      </a:br>
                      <a:r>
                        <a:rPr lang="en-IN" sz="1600" u="none" cap="none" strike="noStrike">
                          <a:solidFill>
                            <a:srgbClr val="FCC28C"/>
                          </a:solidFill>
                          <a:highlight>
                            <a:srgbClr val="333333"/>
                          </a:highlight>
                          <a:latin typeface="Consolas"/>
                          <a:ea typeface="Consolas"/>
                          <a:cs typeface="Consolas"/>
                          <a:sym typeface="Consolas"/>
                        </a:rPr>
                        <a:t>var</a:t>
                      </a:r>
                      <a:r>
                        <a:rPr lang="en-IN" sz="1600" u="none" cap="none" strike="noStrike">
                          <a:solidFill>
                            <a:srgbClr val="FFFFFF"/>
                          </a:solidFill>
                          <a:highlight>
                            <a:srgbClr val="333333"/>
                          </a:highlight>
                          <a:latin typeface="Consolas"/>
                          <a:ea typeface="Consolas"/>
                          <a:cs typeface="Consolas"/>
                          <a:sym typeface="Consolas"/>
                        </a:rPr>
                        <a:t> x;</a:t>
                      </a:r>
                      <a:br>
                        <a:rPr lang="en-IN" sz="1600" u="none" cap="none" strike="noStrike">
                          <a:solidFill>
                            <a:srgbClr val="FFFFFF"/>
                          </a:solidFill>
                          <a:highlight>
                            <a:srgbClr val="333333"/>
                          </a:highlight>
                          <a:latin typeface="Consolas"/>
                          <a:ea typeface="Consolas"/>
                          <a:cs typeface="Consolas"/>
                          <a:sym typeface="Consolas"/>
                        </a:rPr>
                      </a:br>
                      <a:r>
                        <a:rPr lang="en-IN" sz="1600" u="none" cap="none" strike="noStrike">
                          <a:solidFill>
                            <a:srgbClr val="FFFFFF"/>
                          </a:solidFill>
                          <a:highlight>
                            <a:srgbClr val="333333"/>
                          </a:highlight>
                          <a:latin typeface="Consolas"/>
                          <a:ea typeface="Consolas"/>
                          <a:cs typeface="Consolas"/>
                          <a:sym typeface="Consolas"/>
                        </a:rPr>
                        <a:t>x = </a:t>
                      </a:r>
                      <a:r>
                        <a:rPr lang="en-IN" sz="1600" u="none" cap="none" strike="noStrike">
                          <a:solidFill>
                            <a:srgbClr val="D36363"/>
                          </a:solidFill>
                          <a:highlight>
                            <a:srgbClr val="333333"/>
                          </a:highlight>
                          <a:latin typeface="Consolas"/>
                          <a:ea typeface="Consolas"/>
                          <a:cs typeface="Consolas"/>
                          <a:sym typeface="Consolas"/>
                        </a:rPr>
                        <a:t>10</a:t>
                      </a:r>
                      <a:r>
                        <a:rPr lang="en-IN" sz="1600" u="none" cap="none" strike="noStrike">
                          <a:solidFill>
                            <a:srgbClr val="FFFFFF"/>
                          </a:solidFill>
                          <a:highlight>
                            <a:srgbClr val="333333"/>
                          </a:highlight>
                          <a:latin typeface="Consolas"/>
                          <a:ea typeface="Consolas"/>
                          <a:cs typeface="Consolas"/>
                          <a:sym typeface="Consolas"/>
                        </a:rPr>
                        <a:t>;</a:t>
                      </a:r>
                      <a:endParaRPr sz="1600" u="none" cap="none" strike="noStrike">
                        <a:highlight>
                          <a:srgbClr val="FFFFFF"/>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88060bc44e_0_1032"/>
          <p:cNvSpPr txBox="1"/>
          <p:nvPr>
            <p:ph type="title"/>
          </p:nvPr>
        </p:nvSpPr>
        <p:spPr>
          <a:xfrm>
            <a:off x="467238" y="264848"/>
            <a:ext cx="5990700" cy="562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IN"/>
              <a:t>Hands-On Exercise (3 mins)</a:t>
            </a:r>
            <a:endParaRPr/>
          </a:p>
        </p:txBody>
      </p:sp>
      <p:sp>
        <p:nvSpPr>
          <p:cNvPr id="891" name="Google Shape;891;g88060bc44e_0_1032"/>
          <p:cNvSpPr txBox="1"/>
          <p:nvPr/>
        </p:nvSpPr>
        <p:spPr>
          <a:xfrm>
            <a:off x="467250" y="979750"/>
            <a:ext cx="4166100" cy="25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IN" sz="1200" u="none" cap="none" strike="noStrike">
                <a:solidFill>
                  <a:srgbClr val="FFFFFF"/>
                </a:solidFill>
                <a:latin typeface="Arial"/>
                <a:ea typeface="Arial"/>
                <a:cs typeface="Arial"/>
                <a:sym typeface="Arial"/>
              </a:rPr>
              <a:t>Write a constructor </a:t>
            </a:r>
            <a:r>
              <a:rPr b="1" i="0" lang="en-IN" sz="1200" u="none" cap="none" strike="noStrike">
                <a:solidFill>
                  <a:srgbClr val="FFFFFF"/>
                </a:solidFill>
                <a:latin typeface="Arial"/>
                <a:ea typeface="Arial"/>
                <a:cs typeface="Arial"/>
                <a:sym typeface="Arial"/>
              </a:rPr>
              <a:t>Book </a:t>
            </a:r>
            <a:r>
              <a:rPr b="0" i="0" lang="en-IN" sz="1200" u="none" cap="none" strike="noStrike">
                <a:solidFill>
                  <a:srgbClr val="FFFFFF"/>
                </a:solidFill>
                <a:latin typeface="Arial"/>
                <a:ea typeface="Arial"/>
                <a:cs typeface="Arial"/>
                <a:sym typeface="Arial"/>
              </a:rPr>
              <a:t>which accepts three parameters as input: the name of the book, the author of the book and the year in which the book was published.</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IN" sz="1200" u="none" cap="none" strike="noStrike">
                <a:solidFill>
                  <a:srgbClr val="FFFFFF"/>
                </a:solidFill>
                <a:latin typeface="Arial"/>
                <a:ea typeface="Arial"/>
                <a:cs typeface="Arial"/>
                <a:sym typeface="Arial"/>
              </a:rPr>
              <a:t>When the Book constructor is called by new keyword, it should assign the the received parameters to the name, author and year properties of the current instance.</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IN" sz="1200" u="none" cap="none" strike="noStrike">
                <a:solidFill>
                  <a:srgbClr val="FFFFFF"/>
                </a:solidFill>
                <a:latin typeface="Arial"/>
                <a:ea typeface="Arial"/>
                <a:cs typeface="Arial"/>
                <a:sym typeface="Arial"/>
              </a:rPr>
              <a:t>The book details are given as:</a:t>
            </a: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0" i="0" lang="en-IN" sz="1200" u="none" cap="none" strike="noStrike">
                <a:solidFill>
                  <a:srgbClr val="FFFFFF"/>
                </a:solidFill>
                <a:latin typeface="Arial"/>
                <a:ea typeface="Arial"/>
                <a:cs typeface="Arial"/>
                <a:sym typeface="Arial"/>
              </a:rPr>
              <a:t>Angels and Demons, Dan Brown, 2000</a:t>
            </a: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0" i="0" lang="en-IN" sz="1200" u="none" cap="none" strike="noStrike">
                <a:solidFill>
                  <a:srgbClr val="FFFFFF"/>
                </a:solidFill>
                <a:latin typeface="Arial"/>
                <a:ea typeface="Arial"/>
                <a:cs typeface="Arial"/>
                <a:sym typeface="Arial"/>
              </a:rPr>
              <a:t>The Immortals of Meluha, Amish Tripathi, 2010</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Arial"/>
                <a:ea typeface="Arial"/>
                <a:cs typeface="Arial"/>
                <a:sym typeface="Arial"/>
              </a:rPr>
              <a:t>You should then be able to access the details of a particular book using dot notation.</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Arial"/>
                <a:ea typeface="Arial"/>
                <a:cs typeface="Arial"/>
                <a:sym typeface="Arial"/>
              </a:rPr>
              <a:t>The output should be as shown in the image alongside.</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Arial"/>
                <a:ea typeface="Arial"/>
                <a:cs typeface="Arial"/>
                <a:sym typeface="Arial"/>
              </a:rPr>
              <a:t>The stub code is provided </a:t>
            </a:r>
            <a:r>
              <a:rPr b="0" i="0" lang="en-IN" sz="1400" u="sng" cap="none" strike="noStrike">
                <a:solidFill>
                  <a:schemeClr val="hlink"/>
                </a:solidFill>
                <a:latin typeface="Arial"/>
                <a:ea typeface="Arial"/>
                <a:cs typeface="Arial"/>
                <a:sym typeface="Arial"/>
                <a:hlinkClick r:id="rId3"/>
              </a:rPr>
              <a:t>here</a:t>
            </a:r>
            <a:r>
              <a:rPr b="0" i="0" lang="en-IN" sz="1400" u="none" cap="none" strike="noStrike">
                <a:solidFill>
                  <a:schemeClr val="lt1"/>
                </a:solidFill>
                <a:latin typeface="Arial"/>
                <a:ea typeface="Arial"/>
                <a:cs typeface="Arial"/>
                <a:sym typeface="Arial"/>
              </a:rPr>
              <a:t>.</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2" name="Google Shape;892;g88060bc44e_0_103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pic>
        <p:nvPicPr>
          <p:cNvPr id="893" name="Google Shape;893;g88060bc44e_0_1032"/>
          <p:cNvPicPr preferRelativeResize="0"/>
          <p:nvPr/>
        </p:nvPicPr>
        <p:blipFill rotWithShape="1">
          <a:blip r:embed="rId4">
            <a:alphaModFix/>
          </a:blip>
          <a:srcRect b="0" l="0" r="0" t="0"/>
          <a:stretch/>
        </p:blipFill>
        <p:spPr>
          <a:xfrm>
            <a:off x="4633350" y="1138275"/>
            <a:ext cx="4166100" cy="3124675"/>
          </a:xfrm>
          <a:prstGeom prst="rect">
            <a:avLst/>
          </a:prstGeom>
          <a:noFill/>
          <a:ln>
            <a:noFill/>
          </a:ln>
        </p:spPr>
      </p:pic>
      <p:sp>
        <p:nvSpPr>
          <p:cNvPr id="894" name="Google Shape;894;g88060bc44e_0_1032"/>
          <p:cNvSpPr txBox="1"/>
          <p:nvPr/>
        </p:nvSpPr>
        <p:spPr>
          <a:xfrm>
            <a:off x="467250" y="4522525"/>
            <a:ext cx="4166100" cy="36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Arial"/>
                <a:ea typeface="Arial"/>
                <a:cs typeface="Arial"/>
                <a:sym typeface="Arial"/>
              </a:rPr>
              <a:t>The solution is provided </a:t>
            </a:r>
            <a:r>
              <a:rPr b="0" i="0" lang="en-IN" sz="1400" u="sng" cap="none" strike="noStrike">
                <a:solidFill>
                  <a:schemeClr val="hlink"/>
                </a:solidFill>
                <a:latin typeface="Arial"/>
                <a:ea typeface="Arial"/>
                <a:cs typeface="Arial"/>
                <a:sym typeface="Arial"/>
                <a:hlinkClick r:id="rId5"/>
              </a:rPr>
              <a:t>here</a:t>
            </a:r>
            <a:r>
              <a:rPr b="0" i="0" lang="en-IN" sz="14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g88060bc44e_1_0"/>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sp>
        <p:nvSpPr>
          <p:cNvPr id="900" name="Google Shape;900;g88060bc44e_1_0"/>
          <p:cNvSpPr txBox="1"/>
          <p:nvPr/>
        </p:nvSpPr>
        <p:spPr>
          <a:xfrm>
            <a:off x="756025" y="1444675"/>
            <a:ext cx="7436400" cy="288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901" name="Google Shape;901;g88060bc44e_1_0"/>
          <p:cNvGraphicFramePr/>
          <p:nvPr/>
        </p:nvGraphicFramePr>
        <p:xfrm>
          <a:off x="3195813" y="1936675"/>
          <a:ext cx="3000000" cy="3000000"/>
        </p:xfrm>
        <a:graphic>
          <a:graphicData uri="http://schemas.openxmlformats.org/drawingml/2006/table">
            <a:tbl>
              <a:tblPr>
                <a:noFill/>
                <a:tableStyleId>{67087917-E4E3-4F86-9CD6-AF7CEA803888}</a:tableStyleId>
              </a:tblPr>
              <a:tblGrid>
                <a:gridCol w="2752375"/>
              </a:tblGrid>
              <a:tr h="423375">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solidFill>
                            <a:srgbClr val="FFFFFF"/>
                          </a:solidFill>
                        </a:rPr>
                        <a:t>MCQs</a:t>
                      </a:r>
                      <a:endParaRPr sz="14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423375">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solidFill>
                            <a:srgbClr val="FFFFFF"/>
                          </a:solidFill>
                        </a:rPr>
                        <a:t>Coding Questions</a:t>
                      </a:r>
                      <a:endParaRPr sz="14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902" name="Google Shape;902;g88060bc44e_1_0"/>
          <p:cNvSpPr txBox="1"/>
          <p:nvPr/>
        </p:nvSpPr>
        <p:spPr>
          <a:xfrm>
            <a:off x="2919300" y="4767238"/>
            <a:ext cx="3305400" cy="27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IN" sz="1800" u="none" cap="none" strike="noStrike">
                <a:solidFill>
                  <a:srgbClr val="FFFFFF"/>
                </a:solidFill>
                <a:latin typeface="Calibri"/>
                <a:ea typeface="Calibri"/>
                <a:cs typeface="Calibri"/>
                <a:sym typeface="Calibri"/>
              </a:rPr>
              <a:t>Full Stack Software Development </a:t>
            </a:r>
            <a:endParaRPr b="0" i="0" sz="1800" u="none" cap="none" strike="noStrike">
              <a:solidFill>
                <a:srgbClr val="FFFFFF"/>
              </a:solidFill>
              <a:latin typeface="Calibri"/>
              <a:ea typeface="Calibri"/>
              <a:cs typeface="Calibri"/>
              <a:sym typeface="Calibri"/>
            </a:endParaRPr>
          </a:p>
        </p:txBody>
      </p:sp>
      <p:sp>
        <p:nvSpPr>
          <p:cNvPr id="903" name="Google Shape;903;g88060bc44e_1_0"/>
          <p:cNvSpPr txBox="1"/>
          <p:nvPr/>
        </p:nvSpPr>
        <p:spPr>
          <a:xfrm>
            <a:off x="628663" y="831050"/>
            <a:ext cx="78867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IN" sz="2800" u="none" cap="none" strike="noStrike">
                <a:solidFill>
                  <a:srgbClr val="FFFFFF"/>
                </a:solidFill>
                <a:latin typeface="Calibri"/>
                <a:ea typeface="Calibri"/>
                <a:cs typeface="Calibri"/>
                <a:sym typeface="Calibri"/>
              </a:rPr>
              <a:t>Tasks to complete after today’s session</a:t>
            </a:r>
            <a:endParaRPr b="0" i="0" sz="2800" u="none" cap="none" strike="noStrike">
              <a:solidFill>
                <a:srgbClr val="FFFFF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86658eea55_2_120"/>
          <p:cNvSpPr txBox="1"/>
          <p:nvPr/>
        </p:nvSpPr>
        <p:spPr>
          <a:xfrm>
            <a:off x="638175" y="1385700"/>
            <a:ext cx="7560300" cy="33816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00000"/>
              </a:lnSpc>
              <a:spcBef>
                <a:spcPts val="0"/>
              </a:spcBef>
              <a:spcAft>
                <a:spcPts val="0"/>
              </a:spcAft>
              <a:buClr>
                <a:schemeClr val="lt1"/>
              </a:buClr>
              <a:buSzPts val="1400"/>
              <a:buFont typeface="Arial"/>
              <a:buChar char="•"/>
            </a:pPr>
            <a:r>
              <a:rPr b="0" i="0" lang="en-IN" sz="1400" u="none" cap="none" strike="noStrike">
                <a:solidFill>
                  <a:schemeClr val="lt1"/>
                </a:solidFill>
                <a:latin typeface="Arial"/>
                <a:ea typeface="Arial"/>
                <a:cs typeface="Arial"/>
                <a:sym typeface="Arial"/>
              </a:rPr>
              <a:t>The functions in JS are blocks of code that</a:t>
            </a:r>
            <a:r>
              <a:rPr b="0" i="0" lang="en-IN" sz="1400" u="none" cap="none" strike="noStrike">
                <a:solidFill>
                  <a:schemeClr val="lt1"/>
                </a:solidFill>
                <a:latin typeface="Arial"/>
                <a:ea typeface="Arial"/>
                <a:cs typeface="Arial"/>
                <a:sym typeface="Arial"/>
                <a:extLst>
                  <a:ext uri="http://customooxmlschemas.google.com/">
                    <go:slidesCustomData xmlns:go="http://customooxmlschemas.google.com/" textRoundtripDataId="38"/>
                  </a:ext>
                </a:extLst>
              </a:rPr>
              <a:t> execute</a:t>
            </a:r>
            <a:r>
              <a:rPr b="0" i="0" lang="en-IN" sz="1400" u="none" cap="none" strike="noStrike">
                <a:solidFill>
                  <a:schemeClr val="lt1"/>
                </a:solidFill>
                <a:latin typeface="Arial"/>
                <a:ea typeface="Arial"/>
                <a:cs typeface="Arial"/>
                <a:sym typeface="Arial"/>
              </a:rPr>
              <a:t> a particular task, such as adding two numbers. These functions may or may not return a value.</a:t>
            </a:r>
            <a:br>
              <a:rPr b="0" i="0" lang="en-IN" sz="14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a:p>
            <a:pPr indent="-317500" lvl="0" marL="457200" marR="0" rtl="0" algn="just">
              <a:lnSpc>
                <a:spcPct val="100000"/>
              </a:lnSpc>
              <a:spcBef>
                <a:spcPts val="0"/>
              </a:spcBef>
              <a:spcAft>
                <a:spcPts val="0"/>
              </a:spcAft>
              <a:buClr>
                <a:schemeClr val="lt1"/>
              </a:buClr>
              <a:buSzPts val="1400"/>
              <a:buFont typeface="Arial"/>
              <a:buChar char="•"/>
            </a:pPr>
            <a:r>
              <a:rPr b="0" i="0" lang="en-IN" sz="1400" u="none" cap="none" strike="noStrike">
                <a:solidFill>
                  <a:schemeClr val="lt1"/>
                </a:solidFill>
                <a:latin typeface="Arial"/>
                <a:ea typeface="Arial"/>
                <a:cs typeface="Arial"/>
                <a:sym typeface="Arial"/>
              </a:rPr>
              <a:t>A variable declared inside a function cannot be accessed outside it. This phenomenon is called local scope. On the other hand, a variable declared outside the function can be accessed by all the functions in the web page; hence, it has a global scope.</a:t>
            </a:r>
            <a:br>
              <a:rPr b="0" i="0" lang="en-IN" sz="14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a:p>
            <a:pPr indent="-317500" lvl="0" marL="457200" marR="0" rtl="0" algn="just">
              <a:lnSpc>
                <a:spcPct val="100000"/>
              </a:lnSpc>
              <a:spcBef>
                <a:spcPts val="0"/>
              </a:spcBef>
              <a:spcAft>
                <a:spcPts val="0"/>
              </a:spcAft>
              <a:buClr>
                <a:schemeClr val="lt1"/>
              </a:buClr>
              <a:buSzPts val="1400"/>
              <a:buFont typeface="Arial"/>
              <a:buChar char="•"/>
            </a:pPr>
            <a:r>
              <a:rPr b="0" i="0" lang="en-IN" sz="1400" u="none" cap="none" strike="noStrike">
                <a:solidFill>
                  <a:schemeClr val="lt1"/>
                </a:solidFill>
                <a:latin typeface="Arial"/>
                <a:ea typeface="Arial"/>
                <a:cs typeface="Arial"/>
                <a:sym typeface="Arial"/>
              </a:rPr>
              <a:t>By default, JS moves all the declarations to the top. This is called hoisting.</a:t>
            </a:r>
            <a:endParaRPr b="0" i="0" sz="1400" u="none" cap="none" strike="noStrike">
              <a:solidFill>
                <a:srgbClr val="000000"/>
              </a:solidFill>
              <a:latin typeface="Arial"/>
              <a:ea typeface="Arial"/>
              <a:cs typeface="Arial"/>
              <a:sym typeface="Arial"/>
            </a:endParaRPr>
          </a:p>
        </p:txBody>
      </p:sp>
      <p:sp>
        <p:nvSpPr>
          <p:cNvPr id="909" name="Google Shape;909;g86658eea55_2_120"/>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a:t>
            </a:fld>
            <a:endParaRPr sz="900">
              <a:latin typeface="Proxima Nova"/>
              <a:ea typeface="Proxima Nova"/>
              <a:cs typeface="Proxima Nova"/>
              <a:sym typeface="Proxima Nova"/>
            </a:endParaRPr>
          </a:p>
        </p:txBody>
      </p:sp>
      <p:sp>
        <p:nvSpPr>
          <p:cNvPr id="910" name="Google Shape;910;g86658eea55_2_120"/>
          <p:cNvSpPr txBox="1"/>
          <p:nvPr/>
        </p:nvSpPr>
        <p:spPr>
          <a:xfrm>
            <a:off x="638175" y="546107"/>
            <a:ext cx="4432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lt1"/>
                </a:solidFill>
                <a:latin typeface="Calibri"/>
                <a:ea typeface="Calibri"/>
                <a:cs typeface="Calibri"/>
                <a:sym typeface="Calibri"/>
              </a:rPr>
              <a:t>Key Takeaways</a:t>
            </a:r>
            <a:endParaRPr b="0" i="0" sz="2800" u="none" cap="none" strike="noStrike">
              <a:solidFill>
                <a:schemeClr val="lt1"/>
              </a:solidFill>
              <a:latin typeface="Calibri"/>
              <a:ea typeface="Calibri"/>
              <a:cs typeface="Calibri"/>
              <a:sym typeface="Calibri"/>
            </a:endParaRPr>
          </a:p>
        </p:txBody>
      </p:sp>
      <p:sp>
        <p:nvSpPr>
          <p:cNvPr id="911" name="Google Shape;911;g86658eea55_2_120"/>
          <p:cNvSpPr txBox="1"/>
          <p:nvPr/>
        </p:nvSpPr>
        <p:spPr>
          <a:xfrm>
            <a:off x="2919300" y="4767238"/>
            <a:ext cx="3305400" cy="27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IN" sz="1800" u="none" cap="none" strike="noStrike">
                <a:solidFill>
                  <a:srgbClr val="FFFFFF"/>
                </a:solidFill>
                <a:latin typeface="Calibri"/>
                <a:ea typeface="Calibri"/>
                <a:cs typeface="Calibri"/>
                <a:sym typeface="Calibri"/>
              </a:rPr>
              <a:t>Full Stack Software Development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g98bafc1ed3_2_0"/>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IN"/>
              <a:t>‹#›</a:t>
            </a:fld>
            <a:endParaRPr/>
          </a:p>
        </p:txBody>
      </p:sp>
      <p:sp>
        <p:nvSpPr>
          <p:cNvPr id="917" name="Google Shape;917;g98bafc1ed3_2_0"/>
          <p:cNvSpPr txBox="1"/>
          <p:nvPr/>
        </p:nvSpPr>
        <p:spPr>
          <a:xfrm>
            <a:off x="638175" y="654900"/>
            <a:ext cx="57531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0" i="0" lang="en-IN" sz="2800" u="none" cap="none" strike="noStrike">
                <a:solidFill>
                  <a:schemeClr val="lt1"/>
                </a:solidFill>
                <a:latin typeface="Calibri"/>
                <a:ea typeface="Calibri"/>
                <a:cs typeface="Calibri"/>
                <a:sym typeface="Calibri"/>
              </a:rPr>
              <a:t>In the next class, we will discuss...</a:t>
            </a:r>
            <a:endParaRPr b="0" i="0" sz="2800" u="none" cap="none" strike="noStrike">
              <a:solidFill>
                <a:schemeClr val="lt1"/>
              </a:solidFill>
              <a:latin typeface="Calibri"/>
              <a:ea typeface="Calibri"/>
              <a:cs typeface="Calibri"/>
              <a:sym typeface="Calibri"/>
            </a:endParaRPr>
          </a:p>
        </p:txBody>
      </p:sp>
      <p:sp>
        <p:nvSpPr>
          <p:cNvPr id="918" name="Google Shape;918;g98bafc1ed3_2_0"/>
          <p:cNvSpPr txBox="1"/>
          <p:nvPr/>
        </p:nvSpPr>
        <p:spPr>
          <a:xfrm>
            <a:off x="756025" y="1444675"/>
            <a:ext cx="7436400" cy="2887800"/>
          </a:xfrm>
          <a:prstGeom prst="rect">
            <a:avLst/>
          </a:prstGeom>
          <a:noFill/>
          <a:ln>
            <a:noFill/>
          </a:ln>
        </p:spPr>
        <p:txBody>
          <a:bodyPr anchorCtr="0" anchor="t" bIns="91425" lIns="91425" spcFirstLastPara="1" rIns="91425" wrap="square" tIns="91425">
            <a:noAutofit/>
          </a:bodyPr>
          <a:lstStyle/>
          <a:p>
            <a:pPr indent="-285750" lvl="0" marL="425450" marR="0" rtl="0" algn="l">
              <a:lnSpc>
                <a:spcPct val="100000"/>
              </a:lnSpc>
              <a:spcBef>
                <a:spcPts val="0"/>
              </a:spcBef>
              <a:spcAft>
                <a:spcPts val="0"/>
              </a:spcAft>
              <a:buClr>
                <a:schemeClr val="lt1"/>
              </a:buClr>
              <a:buSzPts val="1400"/>
              <a:buFont typeface="Arial"/>
              <a:buChar char="•"/>
            </a:pPr>
            <a:r>
              <a:rPr b="0" i="0" lang="en-IN" sz="1400" u="none" cap="none" strike="noStrike">
                <a:solidFill>
                  <a:schemeClr val="lt1"/>
                </a:solidFill>
                <a:latin typeface="Arial"/>
                <a:ea typeface="Arial"/>
                <a:cs typeface="Arial"/>
                <a:sym typeface="Arial"/>
              </a:rPr>
              <a:t>bind(), call() and apply() methods</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285750" lvl="0" marL="425450" marR="0" rtl="0" algn="l">
              <a:lnSpc>
                <a:spcPct val="100000"/>
              </a:lnSpc>
              <a:spcBef>
                <a:spcPts val="0"/>
              </a:spcBef>
              <a:spcAft>
                <a:spcPts val="0"/>
              </a:spcAft>
              <a:buClr>
                <a:schemeClr val="lt1"/>
              </a:buClr>
              <a:buSzPts val="1400"/>
              <a:buFont typeface="Arial"/>
              <a:buChar char="•"/>
            </a:pPr>
            <a:r>
              <a:rPr b="0" i="0" lang="en-IN" sz="1400" u="none" cap="none" strike="noStrike">
                <a:solidFill>
                  <a:schemeClr val="lt1"/>
                </a:solidFill>
                <a:latin typeface="Arial"/>
                <a:ea typeface="Arial"/>
                <a:cs typeface="Arial"/>
                <a:sym typeface="Arial"/>
              </a:rPr>
              <a:t>DOM Manipulation using JavaScript</a:t>
            </a:r>
            <a:endParaRPr b="0" i="0" sz="1400" u="none" cap="none" strike="noStrike">
              <a:solidFill>
                <a:schemeClr val="lt1"/>
              </a:solidFill>
              <a:latin typeface="Arial"/>
              <a:ea typeface="Arial"/>
              <a:cs typeface="Arial"/>
              <a:sym typeface="Arial"/>
            </a:endParaRPr>
          </a:p>
        </p:txBody>
      </p:sp>
      <p:sp>
        <p:nvSpPr>
          <p:cNvPr id="919" name="Google Shape;919;g98bafc1ed3_2_0"/>
          <p:cNvSpPr txBox="1"/>
          <p:nvPr/>
        </p:nvSpPr>
        <p:spPr>
          <a:xfrm>
            <a:off x="2919300" y="4767238"/>
            <a:ext cx="3305400" cy="27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IN" sz="1800" u="none" cap="none" strike="noStrike">
                <a:solidFill>
                  <a:srgbClr val="FFFFFF"/>
                </a:solidFill>
                <a:latin typeface="Calibri"/>
                <a:ea typeface="Calibri"/>
                <a:cs typeface="Calibri"/>
                <a:sym typeface="Calibri"/>
              </a:rPr>
              <a:t>Full Stack Software Development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6"/>
          <p:cNvSpPr txBox="1"/>
          <p:nvPr/>
        </p:nvSpPr>
        <p:spPr>
          <a:xfrm>
            <a:off x="555037" y="2114911"/>
            <a:ext cx="6895272" cy="1171985"/>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Proxima Nova"/>
              <a:buNone/>
            </a:pPr>
            <a:r>
              <a:rPr b="0" i="0" lang="en-IN" sz="4000" u="none" cap="none" strike="noStrike">
                <a:solidFill>
                  <a:schemeClr val="dk1"/>
                </a:solidFill>
                <a:latin typeface="Proxima Nova"/>
                <a:ea typeface="Proxima Nova"/>
                <a:cs typeface="Proxima Nova"/>
                <a:sym typeface="Proxima Nova"/>
              </a:rPr>
              <a:t>Thank you!</a:t>
            </a:r>
            <a:endParaRPr b="0" i="0" sz="4000" u="none" cap="none" strike="noStrike">
              <a:solidFill>
                <a:schemeClr val="dk1"/>
              </a:solidFill>
              <a:latin typeface="Proxima Nova"/>
              <a:ea typeface="Proxima Nova"/>
              <a:cs typeface="Proxima Nova"/>
              <a:sym typeface="Proxima Nova"/>
            </a:endParaRPr>
          </a:p>
        </p:txBody>
      </p:sp>
      <p:pic>
        <p:nvPicPr>
          <p:cNvPr id="925" name="Google Shape;925;p16"/>
          <p:cNvPicPr preferRelativeResize="0"/>
          <p:nvPr/>
        </p:nvPicPr>
        <p:blipFill rotWithShape="1">
          <a:blip r:embed="rId3">
            <a:alphaModFix/>
          </a:blip>
          <a:srcRect b="0" l="0" r="0" t="0"/>
          <a:stretch/>
        </p:blipFill>
        <p:spPr>
          <a:xfrm>
            <a:off x="7582370" y="0"/>
            <a:ext cx="1356542" cy="1577482"/>
          </a:xfrm>
          <a:prstGeom prst="rect">
            <a:avLst/>
          </a:prstGeom>
          <a:noFill/>
          <a:ln>
            <a:noFill/>
          </a:ln>
        </p:spPr>
      </p:pic>
      <p:sp>
        <p:nvSpPr>
          <p:cNvPr id="926" name="Google Shape;926;p16"/>
          <p:cNvSpPr txBox="1"/>
          <p:nvPr/>
        </p:nvSpPr>
        <p:spPr>
          <a:xfrm>
            <a:off x="1157111" y="716037"/>
            <a:ext cx="1655704" cy="131112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t/>
            </a:r>
            <a:endParaRPr b="0" i="0" sz="1400" u="none" cap="none" strike="noStrike">
              <a:solidFill>
                <a:schemeClr val="lt1"/>
              </a:solidFill>
              <a:latin typeface="Proxima Nova"/>
              <a:ea typeface="Proxima Nova"/>
              <a:cs typeface="Proxima Nova"/>
              <a:sym typeface="Proxima Nova"/>
            </a:endParaRPr>
          </a:p>
          <a:p>
            <a:pPr indent="0" lvl="0" marL="0" marR="0" rtl="0" algn="l">
              <a:lnSpc>
                <a:spcPct val="90000"/>
              </a:lnSpc>
              <a:spcBef>
                <a:spcPts val="1000"/>
              </a:spcBef>
              <a:spcAft>
                <a:spcPts val="0"/>
              </a:spcAft>
              <a:buClr>
                <a:schemeClr val="dk1"/>
              </a:buClr>
              <a:buSzPts val="1400"/>
              <a:buFont typeface="Arial"/>
              <a:buNone/>
            </a:pPr>
            <a:r>
              <a:rPr b="0" i="1" lang="en-IN" sz="1400" u="none" cap="none" strike="noStrike">
                <a:solidFill>
                  <a:schemeClr val="dk1"/>
                </a:solidFill>
                <a:latin typeface="Proxima Nova"/>
                <a:ea typeface="Proxima Nova"/>
                <a:cs typeface="Proxima Nova"/>
                <a:sym typeface="Proxima Nova"/>
              </a:rPr>
              <a:t>    #RahoAmbitious</a:t>
            </a:r>
            <a:endParaRPr b="0" i="1" sz="1400" u="none" cap="none" strike="noStrike">
              <a:solidFill>
                <a:schemeClr val="dk1"/>
              </a:solidFill>
              <a:latin typeface="Proxima Nova"/>
              <a:ea typeface="Proxima Nova"/>
              <a:cs typeface="Proxima Nova"/>
              <a:sym typeface="Proxima Nova"/>
            </a:endParaRPr>
          </a:p>
        </p:txBody>
      </p:sp>
      <p:sp>
        <p:nvSpPr>
          <p:cNvPr id="927" name="Google Shape;927;p16"/>
          <p:cNvSpPr txBox="1"/>
          <p:nvPr>
            <p:ph idx="12" type="sldNum"/>
          </p:nvPr>
        </p:nvSpPr>
        <p:spPr>
          <a:xfrm>
            <a:off x="6678951" y="459493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
          <p:cNvSpPr txBox="1"/>
          <p:nvPr/>
        </p:nvSpPr>
        <p:spPr>
          <a:xfrm>
            <a:off x="793225" y="1400525"/>
            <a:ext cx="7362000" cy="2900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1"/>
              </a:buClr>
              <a:buSzPts val="1400"/>
              <a:buFont typeface="Arial"/>
              <a:buChar char="•"/>
            </a:pPr>
            <a:r>
              <a:rPr b="0" i="0" lang="en-IN" sz="1400" u="none" cap="none" strike="noStrike">
                <a:solidFill>
                  <a:schemeClr val="lt1"/>
                </a:solidFill>
                <a:latin typeface="Arial"/>
                <a:ea typeface="Arial"/>
                <a:cs typeface="Arial"/>
                <a:sym typeface="Arial"/>
              </a:rPr>
              <a:t>Arrays and array methods of JS</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IN" sz="1400" u="none" cap="none" strike="noStrike">
                <a:solidFill>
                  <a:schemeClr val="lt1"/>
                </a:solidFill>
                <a:latin typeface="Arial"/>
                <a:ea typeface="Arial"/>
                <a:cs typeface="Arial"/>
                <a:sym typeface="Arial"/>
              </a:rPr>
              <a:t>Objects and functions in JS</a:t>
            </a:r>
            <a:endParaRPr b="0" i="0" sz="1400" u="none" cap="none" strike="noStrike">
              <a:solidFill>
                <a:schemeClr val="lt1"/>
              </a:solidFill>
              <a:latin typeface="Arial"/>
              <a:ea typeface="Arial"/>
              <a:cs typeface="Arial"/>
              <a:sym typeface="Arial"/>
            </a:endParaRPr>
          </a:p>
        </p:txBody>
      </p:sp>
      <p:sp>
        <p:nvSpPr>
          <p:cNvPr id="633" name="Google Shape;633;p3"/>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a:t>
            </a:fld>
            <a:endParaRPr sz="900">
              <a:latin typeface="Proxima Nova"/>
              <a:ea typeface="Proxima Nova"/>
              <a:cs typeface="Proxima Nova"/>
              <a:sym typeface="Proxima Nova"/>
            </a:endParaRPr>
          </a:p>
        </p:txBody>
      </p:sp>
      <p:sp>
        <p:nvSpPr>
          <p:cNvPr id="634" name="Google Shape;634;p3"/>
          <p:cNvSpPr txBox="1"/>
          <p:nvPr/>
        </p:nvSpPr>
        <p:spPr>
          <a:xfrm>
            <a:off x="638175" y="654900"/>
            <a:ext cx="601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lt1"/>
                </a:solidFill>
                <a:latin typeface="Calibri"/>
                <a:ea typeface="Calibri"/>
                <a:cs typeface="Calibri"/>
                <a:sym typeface="Calibri"/>
              </a:rPr>
              <a:t>In the previous class, we discussed…</a:t>
            </a:r>
            <a:endParaRPr b="0" i="0" sz="2800" u="none" cap="none" strike="noStrike">
              <a:solidFill>
                <a:schemeClr val="lt1"/>
              </a:solidFill>
              <a:latin typeface="Calibri"/>
              <a:ea typeface="Calibri"/>
              <a:cs typeface="Calibri"/>
              <a:sym typeface="Calibri"/>
            </a:endParaRPr>
          </a:p>
        </p:txBody>
      </p:sp>
      <p:sp>
        <p:nvSpPr>
          <p:cNvPr id="635" name="Google Shape;635;p3"/>
          <p:cNvSpPr txBox="1"/>
          <p:nvPr/>
        </p:nvSpPr>
        <p:spPr>
          <a:xfrm>
            <a:off x="2919300" y="4767238"/>
            <a:ext cx="3305400" cy="27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IN" sz="1800" u="none" cap="none" strike="noStrike">
                <a:solidFill>
                  <a:srgbClr val="FFFFFF"/>
                </a:solidFill>
                <a:latin typeface="Calibri"/>
                <a:ea typeface="Calibri"/>
                <a:cs typeface="Calibri"/>
                <a:sym typeface="Calibri"/>
              </a:rPr>
              <a:t>Full Stack Software Development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a:t>
            </a:fld>
            <a:endParaRPr sz="900">
              <a:latin typeface="Proxima Nova"/>
              <a:ea typeface="Proxima Nova"/>
              <a:cs typeface="Proxima Nova"/>
              <a:sym typeface="Proxima Nova"/>
            </a:endParaRPr>
          </a:p>
        </p:txBody>
      </p:sp>
      <p:sp>
        <p:nvSpPr>
          <p:cNvPr id="641" name="Google Shape;641;p6"/>
          <p:cNvSpPr txBox="1"/>
          <p:nvPr/>
        </p:nvSpPr>
        <p:spPr>
          <a:xfrm>
            <a:off x="638175" y="654907"/>
            <a:ext cx="443241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lt1"/>
                </a:solidFill>
                <a:latin typeface="Calibri"/>
                <a:ea typeface="Calibri"/>
                <a:cs typeface="Calibri"/>
                <a:sym typeface="Calibri"/>
              </a:rPr>
              <a:t>Today’s Agenda</a:t>
            </a:r>
            <a:endParaRPr b="0" i="0" sz="2800" u="none" cap="none" strike="noStrike">
              <a:solidFill>
                <a:schemeClr val="lt1"/>
              </a:solidFill>
              <a:latin typeface="Calibri"/>
              <a:ea typeface="Calibri"/>
              <a:cs typeface="Calibri"/>
              <a:sym typeface="Calibri"/>
            </a:endParaRPr>
          </a:p>
        </p:txBody>
      </p:sp>
      <p:sp>
        <p:nvSpPr>
          <p:cNvPr id="642" name="Google Shape;642;p6"/>
          <p:cNvSpPr txBox="1"/>
          <p:nvPr/>
        </p:nvSpPr>
        <p:spPr>
          <a:xfrm>
            <a:off x="756025" y="1444675"/>
            <a:ext cx="5016622" cy="2887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1"/>
              </a:buClr>
              <a:buSzPts val="1400"/>
              <a:buFont typeface="Arial"/>
              <a:buChar char="•"/>
            </a:pPr>
            <a:r>
              <a:rPr b="0" i="0" lang="en-IN" sz="1400" u="none" cap="none" strike="noStrike">
                <a:solidFill>
                  <a:schemeClr val="lt1"/>
                </a:solidFill>
                <a:latin typeface="Arial"/>
                <a:ea typeface="Arial"/>
                <a:cs typeface="Arial"/>
                <a:sym typeface="Arial"/>
              </a:rPr>
              <a:t>Lifetime or scope of a code block</a:t>
            </a:r>
            <a:br>
              <a:rPr b="0" i="0" lang="en-IN" sz="14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IN" sz="1400" u="none" cap="none" strike="noStrike">
                <a:solidFill>
                  <a:schemeClr val="lt1"/>
                </a:solidFill>
                <a:latin typeface="Arial"/>
                <a:ea typeface="Arial"/>
                <a:cs typeface="Arial"/>
                <a:sym typeface="Arial"/>
              </a:rPr>
              <a:t>Closures of JavaScript</a:t>
            </a:r>
            <a:br>
              <a:rPr b="0" i="0" lang="en-IN" sz="14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IN" sz="1400" u="none" cap="none" strike="noStrike">
                <a:solidFill>
                  <a:schemeClr val="lt1"/>
                </a:solidFill>
                <a:latin typeface="Arial"/>
                <a:ea typeface="Arial"/>
                <a:cs typeface="Arial"/>
                <a:sym typeface="Arial"/>
              </a:rPr>
              <a:t>Hoisting in JavaScript</a:t>
            </a:r>
            <a:endParaRPr b="0" i="0" sz="1400" u="none" cap="none" strike="noStrike">
              <a:solidFill>
                <a:srgbClr val="000000"/>
              </a:solidFill>
              <a:latin typeface="Arial"/>
              <a:ea typeface="Arial"/>
              <a:cs typeface="Arial"/>
              <a:sym typeface="Arial"/>
            </a:endParaRPr>
          </a:p>
        </p:txBody>
      </p:sp>
      <p:pic>
        <p:nvPicPr>
          <p:cNvPr id="643" name="Google Shape;643;p6"/>
          <p:cNvPicPr preferRelativeResize="0"/>
          <p:nvPr/>
        </p:nvPicPr>
        <p:blipFill rotWithShape="1">
          <a:blip r:embed="rId3">
            <a:alphaModFix/>
          </a:blip>
          <a:srcRect b="0" l="0" r="0" t="0"/>
          <a:stretch/>
        </p:blipFill>
        <p:spPr>
          <a:xfrm>
            <a:off x="6013900" y="1444675"/>
            <a:ext cx="2703875" cy="2703875"/>
          </a:xfrm>
          <a:prstGeom prst="rect">
            <a:avLst/>
          </a:prstGeom>
          <a:noFill/>
          <a:ln>
            <a:noFill/>
          </a:ln>
        </p:spPr>
      </p:pic>
      <p:sp>
        <p:nvSpPr>
          <p:cNvPr id="644" name="Google Shape;644;p6"/>
          <p:cNvSpPr txBox="1"/>
          <p:nvPr/>
        </p:nvSpPr>
        <p:spPr>
          <a:xfrm>
            <a:off x="2919300" y="4767238"/>
            <a:ext cx="3305400" cy="27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IN" sz="1800" u="none" cap="none" strike="noStrike">
                <a:solidFill>
                  <a:srgbClr val="FFFFFF"/>
                </a:solidFill>
                <a:latin typeface="Calibri"/>
                <a:ea typeface="Calibri"/>
                <a:cs typeface="Calibri"/>
                <a:sym typeface="Calibri"/>
              </a:rPr>
              <a:t>Full Stack Software Development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xEl>
                                              <p:pRg end="0" st="0"/>
                                            </p:txEl>
                                          </p:spTgt>
                                        </p:tgtEl>
                                        <p:attrNameLst>
                                          <p:attrName>style.visibility</p:attrName>
                                        </p:attrNameLst>
                                      </p:cBhvr>
                                      <p:to>
                                        <p:strVal val="visible"/>
                                      </p:to>
                                    </p:set>
                                    <p:animEffect filter="fade" transition="in">
                                      <p:cBhvr>
                                        <p:cTn dur="500"/>
                                        <p:tgtEl>
                                          <p:spTgt spid="6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xEl>
                                              <p:pRg end="1" st="1"/>
                                            </p:txEl>
                                          </p:spTgt>
                                        </p:tgtEl>
                                        <p:attrNameLst>
                                          <p:attrName>style.visibility</p:attrName>
                                        </p:attrNameLst>
                                      </p:cBhvr>
                                      <p:to>
                                        <p:strVal val="visible"/>
                                      </p:to>
                                    </p:set>
                                    <p:animEffect filter="fade" transition="in">
                                      <p:cBhvr>
                                        <p:cTn dur="500"/>
                                        <p:tgtEl>
                                          <p:spTgt spid="6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xEl>
                                              <p:pRg end="2" st="2"/>
                                            </p:txEl>
                                          </p:spTgt>
                                        </p:tgtEl>
                                        <p:attrNameLst>
                                          <p:attrName>style.visibility</p:attrName>
                                        </p:attrNameLst>
                                      </p:cBhvr>
                                      <p:to>
                                        <p:strVal val="visible"/>
                                      </p:to>
                                    </p:set>
                                    <p:animEffect filter="fade" transition="in">
                                      <p:cBhvr>
                                        <p:cTn dur="500"/>
                                        <p:tgtEl>
                                          <p:spTgt spid="64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8"/>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a:t>
            </a:fld>
            <a:endParaRPr sz="900">
              <a:latin typeface="Proxima Nova"/>
              <a:ea typeface="Proxima Nova"/>
              <a:cs typeface="Proxima Nova"/>
              <a:sym typeface="Proxima Nova"/>
            </a:endParaRPr>
          </a:p>
        </p:txBody>
      </p:sp>
      <p:sp>
        <p:nvSpPr>
          <p:cNvPr id="650" name="Google Shape;650;p68"/>
          <p:cNvSpPr txBox="1"/>
          <p:nvPr/>
        </p:nvSpPr>
        <p:spPr>
          <a:xfrm>
            <a:off x="349340" y="2141800"/>
            <a:ext cx="5876531"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lt1"/>
                </a:solidFill>
                <a:latin typeface="Calibri"/>
                <a:ea typeface="Calibri"/>
                <a:cs typeface="Calibri"/>
                <a:sym typeface="Calibri"/>
              </a:rPr>
              <a:t>JavaScript Scope</a:t>
            </a:r>
            <a:endParaRPr b="0" i="0" sz="2800" u="none" cap="none" strike="noStrike">
              <a:solidFill>
                <a:schemeClr val="lt1"/>
              </a:solidFill>
              <a:latin typeface="Calibri"/>
              <a:ea typeface="Calibri"/>
              <a:cs typeface="Calibri"/>
              <a:sym typeface="Calibri"/>
            </a:endParaRPr>
          </a:p>
        </p:txBody>
      </p:sp>
      <p:pic>
        <p:nvPicPr>
          <p:cNvPr descr="Magnifying glass" id="651" name="Google Shape;651;p68"/>
          <p:cNvPicPr preferRelativeResize="0"/>
          <p:nvPr/>
        </p:nvPicPr>
        <p:blipFill rotWithShape="1">
          <a:blip r:embed="rId3">
            <a:alphaModFix/>
          </a:blip>
          <a:srcRect b="0" l="0" r="0" t="0"/>
          <a:stretch/>
        </p:blipFill>
        <p:spPr>
          <a:xfrm>
            <a:off x="5408320" y="1324320"/>
            <a:ext cx="2494859" cy="2494859"/>
          </a:xfrm>
          <a:prstGeom prst="rect">
            <a:avLst/>
          </a:prstGeom>
          <a:noFill/>
          <a:ln>
            <a:noFill/>
          </a:ln>
        </p:spPr>
      </p:pic>
      <p:sp>
        <p:nvSpPr>
          <p:cNvPr id="652" name="Google Shape;652;p68"/>
          <p:cNvSpPr txBox="1"/>
          <p:nvPr/>
        </p:nvSpPr>
        <p:spPr>
          <a:xfrm>
            <a:off x="5904005" y="2110084"/>
            <a:ext cx="10070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rgbClr val="000000"/>
                </a:solidFill>
                <a:latin typeface="Arial"/>
                <a:ea typeface="Arial"/>
                <a:cs typeface="Arial"/>
                <a:sym typeface="Arial"/>
              </a:rPr>
              <a:t>scope</a:t>
            </a:r>
            <a:endParaRPr b="0" i="0" sz="1400" u="none" cap="none" strike="noStrike">
              <a:solidFill>
                <a:srgbClr val="000000"/>
              </a:solidFill>
              <a:latin typeface="Arial"/>
              <a:ea typeface="Arial"/>
              <a:cs typeface="Arial"/>
              <a:sym typeface="Arial"/>
            </a:endParaRPr>
          </a:p>
        </p:txBody>
      </p:sp>
      <p:sp>
        <p:nvSpPr>
          <p:cNvPr id="653" name="Google Shape;653;p68"/>
          <p:cNvSpPr txBox="1"/>
          <p:nvPr/>
        </p:nvSpPr>
        <p:spPr>
          <a:xfrm>
            <a:off x="2919300" y="4767238"/>
            <a:ext cx="3305400" cy="27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IN" sz="1800" u="none" cap="none" strike="noStrike">
                <a:solidFill>
                  <a:srgbClr val="FFFFFF"/>
                </a:solidFill>
                <a:latin typeface="Calibri"/>
                <a:ea typeface="Calibri"/>
                <a:cs typeface="Calibri"/>
                <a:sym typeface="Calibri"/>
              </a:rPr>
              <a:t>Full Stack Software Development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9"/>
          <p:cNvSpPr txBox="1"/>
          <p:nvPr/>
        </p:nvSpPr>
        <p:spPr>
          <a:xfrm>
            <a:off x="386000" y="1084975"/>
            <a:ext cx="8405100" cy="1872300"/>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JavaScript (JS) scope defines the accessibility of the variables.</a:t>
            </a:r>
            <a:br>
              <a:rPr b="0" i="0" lang="en-I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The two types of scopes in JavaScript are </a:t>
            </a:r>
            <a:r>
              <a:rPr b="1" i="0" lang="en-IN" sz="1200" u="none" cap="none" strike="noStrike">
                <a:solidFill>
                  <a:srgbClr val="000000"/>
                </a:solidFill>
                <a:latin typeface="Arial"/>
                <a:ea typeface="Arial"/>
                <a:cs typeface="Arial"/>
                <a:sym typeface="Arial"/>
              </a:rPr>
              <a:t>local scope </a:t>
            </a:r>
            <a:r>
              <a:rPr b="0" i="0" lang="en-IN" sz="1200" u="none" cap="none" strike="noStrike">
                <a:solidFill>
                  <a:srgbClr val="000000"/>
                </a:solidFill>
                <a:latin typeface="Arial"/>
                <a:ea typeface="Arial"/>
                <a:cs typeface="Arial"/>
                <a:sym typeface="Arial"/>
              </a:rPr>
              <a:t>and </a:t>
            </a:r>
            <a:r>
              <a:rPr b="1" i="0" lang="en-IN" sz="1200" u="none" cap="none" strike="noStrike">
                <a:solidFill>
                  <a:srgbClr val="000000"/>
                </a:solidFill>
                <a:latin typeface="Arial"/>
                <a:ea typeface="Arial"/>
                <a:cs typeface="Arial"/>
                <a:sym typeface="Arial"/>
              </a:rPr>
              <a:t>global scope</a:t>
            </a:r>
            <a:r>
              <a:rPr b="0" i="0" lang="en-IN" sz="1200" u="none" cap="none" strike="noStrike">
                <a:solidFill>
                  <a:srgbClr val="000000"/>
                </a:solidFill>
                <a:latin typeface="Arial"/>
                <a:ea typeface="Arial"/>
                <a:cs typeface="Arial"/>
                <a:sym typeface="Arial"/>
              </a:rPr>
              <a:t>.</a:t>
            </a:r>
            <a:br>
              <a:rPr b="0" i="0" lang="en-I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Variables declared within a JS function become local to that function. They can be accessed and used only inside that function; they cannot be accessed outside. Local variables are created when a function starts and are deleted when a function is completed.</a:t>
            </a:r>
            <a:br>
              <a:rPr b="0" i="0" lang="en-I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Variables that are declared outside a function become global variables. These variables will be accessible by all the functions and scripts in the web page.</a:t>
            </a:r>
            <a:endParaRPr b="0" i="0" sz="1400" u="none" cap="none" strike="noStrike">
              <a:solidFill>
                <a:srgbClr val="000000"/>
              </a:solidFill>
              <a:latin typeface="Arial"/>
              <a:ea typeface="Arial"/>
              <a:cs typeface="Arial"/>
              <a:sym typeface="Arial"/>
            </a:endParaRPr>
          </a:p>
        </p:txBody>
      </p:sp>
      <p:sp>
        <p:nvSpPr>
          <p:cNvPr id="659" name="Google Shape;659;p69"/>
          <p:cNvSpPr txBox="1"/>
          <p:nvPr>
            <p:ph idx="4294967295" type="sldNum"/>
          </p:nvPr>
        </p:nvSpPr>
        <p:spPr>
          <a:xfrm>
            <a:off x="6511925" y="4767264"/>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sp>
        <p:nvSpPr>
          <p:cNvPr id="660" name="Google Shape;660;p69"/>
          <p:cNvSpPr txBox="1"/>
          <p:nvPr/>
        </p:nvSpPr>
        <p:spPr>
          <a:xfrm>
            <a:off x="385995" y="126217"/>
            <a:ext cx="4292794" cy="403035"/>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00000"/>
              </a:buClr>
              <a:buSzPts val="2340"/>
              <a:buFont typeface="Arial"/>
              <a:buNone/>
            </a:pPr>
            <a:r>
              <a:rPr b="0" i="0" lang="en-IN" sz="2340" u="none" cap="none" strike="noStrike">
                <a:solidFill>
                  <a:schemeClr val="lt1"/>
                </a:solidFill>
                <a:latin typeface="Proxima Nova"/>
                <a:ea typeface="Proxima Nova"/>
                <a:cs typeface="Proxima Nova"/>
                <a:sym typeface="Proxima Nova"/>
              </a:rPr>
              <a:t>JavaScript Scope</a:t>
            </a:r>
            <a:endParaRPr b="0" i="0" sz="2340" u="none" cap="none" strike="noStrike">
              <a:solidFill>
                <a:schemeClr val="lt1"/>
              </a:solidFill>
              <a:latin typeface="Proxima Nova"/>
              <a:ea typeface="Proxima Nova"/>
              <a:cs typeface="Proxima Nova"/>
              <a:sym typeface="Proxima Nova"/>
            </a:endParaRPr>
          </a:p>
        </p:txBody>
      </p:sp>
      <p:sp>
        <p:nvSpPr>
          <p:cNvPr id="661" name="Google Shape;661;p69"/>
          <p:cNvSpPr/>
          <p:nvPr/>
        </p:nvSpPr>
        <p:spPr>
          <a:xfrm>
            <a:off x="0" y="634702"/>
            <a:ext cx="9144000" cy="346934"/>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662" name="Google Shape;662;p69"/>
          <p:cNvGraphicFramePr/>
          <p:nvPr/>
        </p:nvGraphicFramePr>
        <p:xfrm>
          <a:off x="843193" y="3052768"/>
          <a:ext cx="3000000" cy="3000000"/>
        </p:xfrm>
        <a:graphic>
          <a:graphicData uri="http://schemas.openxmlformats.org/drawingml/2006/table">
            <a:tbl>
              <a:tblPr>
                <a:noFill/>
                <a:tableStyleId>{6BDBB8FB-9718-4811-9411-735FEB2F89CB}</a:tableStyleId>
              </a:tblPr>
              <a:tblGrid>
                <a:gridCol w="3382925"/>
              </a:tblGrid>
              <a:tr h="779025">
                <a:tc>
                  <a:txBody>
                    <a:bodyPr/>
                    <a:lstStyle/>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 //a cannot be accessed here</a:t>
                      </a:r>
                      <a:endParaRPr sz="1400" u="none" cap="none" strike="noStrike"/>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solidFill>
                          <a:schemeClr val="accent1"/>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chemeClr val="accent1"/>
                          </a:solidFill>
                          <a:highlight>
                            <a:srgbClr val="333333"/>
                          </a:highlight>
                          <a:latin typeface="Consolas"/>
                          <a:ea typeface="Consolas"/>
                          <a:cs typeface="Consolas"/>
                          <a:sym typeface="Consolas"/>
                        </a:rPr>
                        <a:t>function </a:t>
                      </a:r>
                      <a:r>
                        <a:rPr lang="en-IN" sz="1100" u="none" cap="none" strike="noStrike">
                          <a:solidFill>
                            <a:schemeClr val="accent5"/>
                          </a:solidFill>
                          <a:highlight>
                            <a:srgbClr val="333333"/>
                          </a:highlight>
                          <a:latin typeface="Consolas"/>
                          <a:ea typeface="Consolas"/>
                          <a:cs typeface="Consolas"/>
                          <a:sym typeface="Consolas"/>
                        </a:rPr>
                        <a:t>functionName</a:t>
                      </a:r>
                      <a:r>
                        <a:rPr lang="en-IN" sz="1100" u="none" cap="none" strike="noStrike">
                          <a:solidFill>
                            <a:schemeClr val="accent1"/>
                          </a:solidFill>
                          <a:highlight>
                            <a:srgbClr val="333333"/>
                          </a:highlight>
                          <a:latin typeface="Consolas"/>
                          <a:ea typeface="Consolas"/>
                          <a:cs typeface="Consolas"/>
                          <a:sym typeface="Consolas"/>
                        </a:rPr>
                        <a:t> </a:t>
                      </a:r>
                      <a:r>
                        <a:rPr lang="en-IN" sz="1100" u="none" cap="none" strike="noStrike">
                          <a:solidFill>
                            <a:schemeClr val="lt1"/>
                          </a:solidFill>
                          <a:highlight>
                            <a:srgbClr val="333333"/>
                          </a:highlight>
                          <a:latin typeface="Consolas"/>
                          <a:ea typeface="Consolas"/>
                          <a:cs typeface="Consolas"/>
                          <a:sym typeface="Consolas"/>
                        </a:rPr>
                        <a:t>()</a:t>
                      </a:r>
                      <a:r>
                        <a:rPr lang="en-IN" sz="1100" u="none" cap="none" strike="noStrike">
                          <a:solidFill>
                            <a:schemeClr val="accent1"/>
                          </a:solidFill>
                          <a:highlight>
                            <a:srgbClr val="333333"/>
                          </a:highlight>
                          <a:latin typeface="Consolas"/>
                          <a:ea typeface="Consolas"/>
                          <a:cs typeface="Consolas"/>
                          <a:sym typeface="Consolas"/>
                        </a:rPr>
                        <a:t> </a:t>
                      </a:r>
                      <a:r>
                        <a:rPr lang="en-IN" sz="1100" u="none" cap="none" strike="noStrike">
                          <a:solidFill>
                            <a:schemeClr val="lt1"/>
                          </a:solidFill>
                          <a:highlight>
                            <a:srgbClr val="333333"/>
                          </a:highlight>
                          <a:latin typeface="Consolas"/>
                          <a:ea typeface="Consolas"/>
                          <a:cs typeface="Consolas"/>
                          <a:sym typeface="Consolas"/>
                        </a:rPr>
                        <a:t>{</a:t>
                      </a:r>
                      <a:endParaRPr sz="1400" u="none" cap="none" strike="noStrike"/>
                    </a:p>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   </a:t>
                      </a:r>
                      <a:r>
                        <a:rPr lang="en-IN" sz="1100" u="none" cap="none" strike="noStrike">
                          <a:solidFill>
                            <a:srgbClr val="0070C0"/>
                          </a:solidFill>
                          <a:highlight>
                            <a:srgbClr val="333333"/>
                          </a:highlight>
                          <a:latin typeface="Consolas"/>
                          <a:ea typeface="Consolas"/>
                          <a:cs typeface="Consolas"/>
                          <a:sym typeface="Consolas"/>
                        </a:rPr>
                        <a:t>var</a:t>
                      </a:r>
                      <a:r>
                        <a:rPr lang="en-IN" sz="1100" u="none" cap="none" strike="noStrike">
                          <a:solidFill>
                            <a:schemeClr val="accent5"/>
                          </a:solidFill>
                          <a:highlight>
                            <a:srgbClr val="333333"/>
                          </a:highlight>
                          <a:latin typeface="Consolas"/>
                          <a:ea typeface="Consolas"/>
                          <a:cs typeface="Consolas"/>
                          <a:sym typeface="Consolas"/>
                        </a:rPr>
                        <a:t> a </a:t>
                      </a:r>
                      <a:r>
                        <a:rPr lang="en-IN" sz="1100" u="none" cap="none" strike="noStrike">
                          <a:solidFill>
                            <a:schemeClr val="lt1"/>
                          </a:solidFill>
                          <a:highlight>
                            <a:srgbClr val="333333"/>
                          </a:highlight>
                          <a:latin typeface="Consolas"/>
                          <a:ea typeface="Consolas"/>
                          <a:cs typeface="Consolas"/>
                          <a:sym typeface="Consolas"/>
                        </a:rPr>
                        <a:t>= </a:t>
                      </a:r>
                      <a:r>
                        <a:rPr lang="en-IN" sz="1100" u="none" cap="none" strike="noStrike">
                          <a:solidFill>
                            <a:srgbClr val="F7CAAC"/>
                          </a:solidFill>
                          <a:highlight>
                            <a:srgbClr val="333333"/>
                          </a:highlight>
                          <a:latin typeface="Consolas"/>
                          <a:ea typeface="Consolas"/>
                          <a:cs typeface="Consolas"/>
                          <a:sym typeface="Consolas"/>
                        </a:rPr>
                        <a:t>50</a:t>
                      </a:r>
                      <a:r>
                        <a:rPr lang="en-IN" sz="1100" u="none" cap="none" strike="noStrike">
                          <a:solidFill>
                            <a:schemeClr val="lt1"/>
                          </a:solidFill>
                          <a:highlight>
                            <a:srgbClr val="333333"/>
                          </a:highlight>
                          <a:latin typeface="Consolas"/>
                          <a:ea typeface="Consolas"/>
                          <a:cs typeface="Consolas"/>
                          <a:sym typeface="Consolas"/>
                        </a:rPr>
                        <a:t>;</a:t>
                      </a:r>
                      <a:endParaRPr sz="1100" u="none" cap="none" strike="noStrike">
                        <a:solidFill>
                          <a:schemeClr val="accent6"/>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   //a can be accessed here</a:t>
                      </a:r>
                      <a:endParaRPr sz="1400" u="none" cap="none" strike="noStrike"/>
                    </a:p>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chemeClr val="lt1"/>
                          </a:solidFill>
                          <a:highlight>
                            <a:srgbClr val="333333"/>
                          </a:highlight>
                          <a:latin typeface="Consolas"/>
                          <a:ea typeface="Consolas"/>
                          <a:cs typeface="Consolas"/>
                          <a:sym typeface="Consolas"/>
                        </a:rPr>
                        <a:t>}</a:t>
                      </a:r>
                      <a:endParaRPr sz="1400" u="none" cap="none" strike="noStrike"/>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solidFill>
                          <a:schemeClr val="lt1"/>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//a cannot be accessed here</a:t>
                      </a:r>
                      <a:endParaRPr sz="1100" u="none" cap="none" strike="noStrike">
                        <a:solidFill>
                          <a:schemeClr val="lt1"/>
                        </a:solidFill>
                        <a:highlight>
                          <a:srgbClr val="333333"/>
                        </a:highlight>
                        <a:latin typeface="Consolas"/>
                        <a:ea typeface="Consolas"/>
                        <a:cs typeface="Consolas"/>
                        <a:sym typeface="Consolas"/>
                      </a:endParaRPr>
                    </a:p>
                  </a:txBody>
                  <a:tcPr marT="63500" marB="63500" marR="63500" marL="63500" anchor="ctr">
                    <a:solidFill>
                      <a:srgbClr val="333333"/>
                    </a:solidFill>
                  </a:tcPr>
                </a:tc>
              </a:tr>
            </a:tbl>
          </a:graphicData>
        </a:graphic>
      </p:graphicFrame>
      <p:graphicFrame>
        <p:nvGraphicFramePr>
          <p:cNvPr id="663" name="Google Shape;663;p69"/>
          <p:cNvGraphicFramePr/>
          <p:nvPr/>
        </p:nvGraphicFramePr>
        <p:xfrm>
          <a:off x="4922213" y="3078830"/>
          <a:ext cx="3000000" cy="3000000"/>
        </p:xfrm>
        <a:graphic>
          <a:graphicData uri="http://schemas.openxmlformats.org/drawingml/2006/table">
            <a:tbl>
              <a:tblPr>
                <a:noFill/>
                <a:tableStyleId>{6BDBB8FB-9718-4811-9411-735FEB2F89CB}</a:tableStyleId>
              </a:tblPr>
              <a:tblGrid>
                <a:gridCol w="3382925"/>
              </a:tblGrid>
              <a:tr h="1604900">
                <a:tc>
                  <a:txBody>
                    <a:bodyPr/>
                    <a:lstStyle/>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rgbClr val="0070C0"/>
                          </a:solidFill>
                          <a:highlight>
                            <a:srgbClr val="333333"/>
                          </a:highlight>
                          <a:latin typeface="Consolas"/>
                          <a:ea typeface="Consolas"/>
                          <a:cs typeface="Consolas"/>
                          <a:sym typeface="Consolas"/>
                        </a:rPr>
                        <a:t>var</a:t>
                      </a:r>
                      <a:r>
                        <a:rPr lang="en-IN" sz="1100" u="none" cap="none" strike="noStrike">
                          <a:solidFill>
                            <a:schemeClr val="accent5"/>
                          </a:solidFill>
                          <a:highlight>
                            <a:srgbClr val="333333"/>
                          </a:highlight>
                          <a:latin typeface="Consolas"/>
                          <a:ea typeface="Consolas"/>
                          <a:cs typeface="Consolas"/>
                          <a:sym typeface="Consolas"/>
                        </a:rPr>
                        <a:t> a </a:t>
                      </a:r>
                      <a:r>
                        <a:rPr lang="en-IN" sz="1100" u="none" cap="none" strike="noStrike">
                          <a:solidFill>
                            <a:schemeClr val="lt1"/>
                          </a:solidFill>
                          <a:highlight>
                            <a:srgbClr val="333333"/>
                          </a:highlight>
                          <a:latin typeface="Consolas"/>
                          <a:ea typeface="Consolas"/>
                          <a:cs typeface="Consolas"/>
                          <a:sym typeface="Consolas"/>
                        </a:rPr>
                        <a:t>= </a:t>
                      </a:r>
                      <a:r>
                        <a:rPr lang="en-IN" sz="1100" u="none" cap="none" strike="noStrike">
                          <a:solidFill>
                            <a:srgbClr val="F7CAAC"/>
                          </a:solidFill>
                          <a:highlight>
                            <a:srgbClr val="333333"/>
                          </a:highlight>
                          <a:latin typeface="Consolas"/>
                          <a:ea typeface="Consolas"/>
                          <a:cs typeface="Consolas"/>
                          <a:sym typeface="Consolas"/>
                        </a:rPr>
                        <a:t>50</a:t>
                      </a:r>
                      <a:r>
                        <a:rPr lang="en-IN" sz="1100" u="none" cap="none" strike="noStrike">
                          <a:solidFill>
                            <a:schemeClr val="lt1"/>
                          </a:solidFill>
                          <a:highlight>
                            <a:srgbClr val="333333"/>
                          </a:highlight>
                          <a:latin typeface="Consolas"/>
                          <a:ea typeface="Consolas"/>
                          <a:cs typeface="Consolas"/>
                          <a:sym typeface="Consolas"/>
                        </a:rPr>
                        <a:t>;</a:t>
                      </a:r>
                      <a:endParaRPr sz="1400" u="none" cap="none" strike="noStrike"/>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solidFill>
                          <a:schemeClr val="accent1"/>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chemeClr val="accent1"/>
                          </a:solidFill>
                          <a:highlight>
                            <a:srgbClr val="333333"/>
                          </a:highlight>
                          <a:latin typeface="Consolas"/>
                          <a:ea typeface="Consolas"/>
                          <a:cs typeface="Consolas"/>
                          <a:sym typeface="Consolas"/>
                        </a:rPr>
                        <a:t>function </a:t>
                      </a:r>
                      <a:r>
                        <a:rPr lang="en-IN" sz="1100" u="none" cap="none" strike="noStrike">
                          <a:solidFill>
                            <a:schemeClr val="accent5"/>
                          </a:solidFill>
                          <a:highlight>
                            <a:srgbClr val="333333"/>
                          </a:highlight>
                          <a:latin typeface="Consolas"/>
                          <a:ea typeface="Consolas"/>
                          <a:cs typeface="Consolas"/>
                          <a:sym typeface="Consolas"/>
                        </a:rPr>
                        <a:t>functionName</a:t>
                      </a:r>
                      <a:r>
                        <a:rPr lang="en-IN" sz="1100" u="none" cap="none" strike="noStrike">
                          <a:solidFill>
                            <a:schemeClr val="accent1"/>
                          </a:solidFill>
                          <a:highlight>
                            <a:srgbClr val="333333"/>
                          </a:highlight>
                          <a:latin typeface="Consolas"/>
                          <a:ea typeface="Consolas"/>
                          <a:cs typeface="Consolas"/>
                          <a:sym typeface="Consolas"/>
                        </a:rPr>
                        <a:t> </a:t>
                      </a:r>
                      <a:r>
                        <a:rPr lang="en-IN" sz="1100" u="none" cap="none" strike="noStrike">
                          <a:solidFill>
                            <a:schemeClr val="lt1"/>
                          </a:solidFill>
                          <a:highlight>
                            <a:srgbClr val="333333"/>
                          </a:highlight>
                          <a:latin typeface="Consolas"/>
                          <a:ea typeface="Consolas"/>
                          <a:cs typeface="Consolas"/>
                          <a:sym typeface="Consolas"/>
                        </a:rPr>
                        <a:t>()</a:t>
                      </a:r>
                      <a:r>
                        <a:rPr lang="en-IN" sz="1100" u="none" cap="none" strike="noStrike">
                          <a:solidFill>
                            <a:schemeClr val="accent1"/>
                          </a:solidFill>
                          <a:highlight>
                            <a:srgbClr val="333333"/>
                          </a:highlight>
                          <a:latin typeface="Consolas"/>
                          <a:ea typeface="Consolas"/>
                          <a:cs typeface="Consolas"/>
                          <a:sym typeface="Consolas"/>
                        </a:rPr>
                        <a:t> </a:t>
                      </a:r>
                      <a:r>
                        <a:rPr lang="en-IN" sz="1100" u="none" cap="none" strike="noStrike">
                          <a:solidFill>
                            <a:schemeClr val="lt1"/>
                          </a:solidFill>
                          <a:highlight>
                            <a:srgbClr val="333333"/>
                          </a:highlight>
                          <a:latin typeface="Consolas"/>
                          <a:ea typeface="Consolas"/>
                          <a:cs typeface="Consolas"/>
                          <a:sym typeface="Consolas"/>
                        </a:rPr>
                        <a:t>{</a:t>
                      </a:r>
                      <a:endParaRPr sz="1400" u="none" cap="none" strike="noStrike"/>
                    </a:p>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    //a can be accessed here</a:t>
                      </a:r>
                      <a:endParaRPr sz="1400" u="none" cap="none" strike="noStrike"/>
                    </a:p>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chemeClr val="lt1"/>
                          </a:solidFill>
                          <a:highlight>
                            <a:srgbClr val="333333"/>
                          </a:highlight>
                          <a:latin typeface="Consolas"/>
                          <a:ea typeface="Consolas"/>
                          <a:cs typeface="Consolas"/>
                          <a:sym typeface="Consolas"/>
                        </a:rPr>
                        <a:t>}</a:t>
                      </a:r>
                      <a:endParaRPr sz="1400" u="none" cap="none" strike="noStrike"/>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solidFill>
                          <a:schemeClr val="lt1"/>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//a can be accessed here</a:t>
                      </a:r>
                      <a:endParaRPr sz="1100" u="none" cap="none" strike="noStrike">
                        <a:solidFill>
                          <a:schemeClr val="lt1"/>
                        </a:solidFill>
                        <a:highlight>
                          <a:srgbClr val="333333"/>
                        </a:highlight>
                        <a:latin typeface="Consolas"/>
                        <a:ea typeface="Consolas"/>
                        <a:cs typeface="Consolas"/>
                        <a:sym typeface="Consolas"/>
                      </a:endParaRPr>
                    </a:p>
                  </a:txBody>
                  <a:tcPr marT="63500" marB="63500" marR="63500" marL="63500" anchor="ctr">
                    <a:solidFill>
                      <a:srgbClr val="333333"/>
                    </a:solidFill>
                  </a:tcPr>
                </a:tc>
              </a:tr>
            </a:tbl>
          </a:graphicData>
        </a:graphic>
      </p:graphicFrame>
      <p:sp>
        <p:nvSpPr>
          <p:cNvPr id="664" name="Google Shape;664;p69"/>
          <p:cNvSpPr txBox="1"/>
          <p:nvPr/>
        </p:nvSpPr>
        <p:spPr>
          <a:xfrm>
            <a:off x="2047679" y="4729350"/>
            <a:ext cx="1027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Arial"/>
                <a:ea typeface="Arial"/>
                <a:cs typeface="Arial"/>
                <a:sym typeface="Arial"/>
              </a:rPr>
              <a:t>Local Scope</a:t>
            </a:r>
            <a:endParaRPr b="0" i="0" sz="1400" u="none" cap="none" strike="noStrike">
              <a:solidFill>
                <a:srgbClr val="000000"/>
              </a:solidFill>
              <a:latin typeface="Arial"/>
              <a:ea typeface="Arial"/>
              <a:cs typeface="Arial"/>
              <a:sym typeface="Arial"/>
            </a:endParaRPr>
          </a:p>
        </p:txBody>
      </p:sp>
      <p:sp>
        <p:nvSpPr>
          <p:cNvPr id="665" name="Google Shape;665;p69"/>
          <p:cNvSpPr txBox="1"/>
          <p:nvPr/>
        </p:nvSpPr>
        <p:spPr>
          <a:xfrm>
            <a:off x="6077665" y="4719767"/>
            <a:ext cx="1104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Arial"/>
                <a:ea typeface="Arial"/>
                <a:cs typeface="Arial"/>
                <a:sym typeface="Arial"/>
              </a:rPr>
              <a:t>Global Scope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8a96ba8556_0_577"/>
          <p:cNvSpPr txBox="1"/>
          <p:nvPr/>
        </p:nvSpPr>
        <p:spPr>
          <a:xfrm>
            <a:off x="386000" y="1084975"/>
            <a:ext cx="8344800" cy="3956700"/>
          </a:xfrm>
          <a:prstGeom prst="rect">
            <a:avLst/>
          </a:prstGeom>
          <a:noFill/>
          <a:ln>
            <a:noFill/>
          </a:ln>
        </p:spPr>
        <p:txBody>
          <a:bodyPr anchorCtr="0" anchor="t" bIns="45700" lIns="91425" spcFirstLastPara="1" rIns="91425" wrap="square" tIns="45700">
            <a:noAutofit/>
          </a:bodyPr>
          <a:lstStyle/>
          <a:p>
            <a:pPr indent="-285750" lvl="0" marL="457200" marR="0" rtl="0" algn="just">
              <a:lnSpc>
                <a:spcPct val="115000"/>
              </a:lnSpc>
              <a:spcBef>
                <a:spcPts val="1200"/>
              </a:spcBef>
              <a:spcAft>
                <a:spcPts val="0"/>
              </a:spcAft>
              <a:buClr>
                <a:schemeClr val="dk1"/>
              </a:buClr>
              <a:buSzPts val="900"/>
              <a:buFont typeface="Arial"/>
              <a:buAutoNum type="arabicPeriod"/>
            </a:pP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0"/>
                  </a:ext>
                </a:extLst>
              </a:rPr>
              <a:t>The scope chain works from inwards to outwards. This means that a variable is looked for inside the local scope first. If the variable is found in the local scope, then it is </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1"/>
                  </a:ext>
                </a:extLst>
              </a:rPr>
              <a:t>considered</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2"/>
                  </a:ext>
                </a:extLst>
              </a:rPr>
              <a:t> declared. In case the local scope does not contain the variable that is searched for, the control goes to the global scope to look for this variable. If the variable is found in the global scope, </a:t>
            </a:r>
            <a:r>
              <a:rPr b="0" i="0" lang="en-IN" sz="1200" u="none" cap="none" strike="noStrike">
                <a:solidFill>
                  <a:schemeClr val="dk1"/>
                </a:solidFill>
                <a:latin typeface="Arial"/>
                <a:ea typeface="Arial"/>
                <a:cs typeface="Arial"/>
                <a:sym typeface="Arial"/>
                <a:extLst>
                  <a:ext uri="http://customooxmlschemas.google.com/">
                    <go:slidesCustomData xmlns:go="http://customooxmlschemas.google.com/" textRoundtripDataId="3"/>
                  </a:ext>
                </a:extLst>
              </a:rPr>
              <a:t>then </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4"/>
                  </a:ext>
                </a:extLst>
              </a:rPr>
              <a:t>it is considered. If it is not found in the global scope either, then it means that the variable is not defined anywhere, and thus, you get an error stating that the given variable is ‘not defined’.</a:t>
            </a:r>
            <a:endParaRPr b="0" i="0" sz="1200" u="none" cap="none" strike="noStrike">
              <a:solidFill>
                <a:srgbClr val="000000"/>
              </a:solidFill>
              <a:latin typeface="Arial"/>
              <a:ea typeface="Arial"/>
              <a:cs typeface="Arial"/>
              <a:sym typeface="Arial"/>
            </a:endParaRPr>
          </a:p>
          <a:p>
            <a:pPr indent="0" lvl="0" marL="457200" marR="0" rtl="0" algn="just">
              <a:lnSpc>
                <a:spcPct val="115000"/>
              </a:lnSpc>
              <a:spcBef>
                <a:spcPts val="1200"/>
              </a:spcBef>
              <a:spcAft>
                <a:spcPts val="120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1" name="Google Shape;671;g8a96ba8556_0_577"/>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sp>
        <p:nvSpPr>
          <p:cNvPr id="672" name="Google Shape;672;g8a96ba8556_0_577"/>
          <p:cNvSpPr txBox="1"/>
          <p:nvPr/>
        </p:nvSpPr>
        <p:spPr>
          <a:xfrm>
            <a:off x="385995" y="126217"/>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000000"/>
              </a:buClr>
              <a:buSzPts val="2340"/>
              <a:buFont typeface="Arial"/>
              <a:buNone/>
            </a:pPr>
            <a:r>
              <a:rPr b="0" i="0" lang="en-IN" sz="2340" u="none" cap="none" strike="noStrike">
                <a:solidFill>
                  <a:schemeClr val="lt1"/>
                </a:solidFill>
                <a:latin typeface="Proxima Nova"/>
                <a:ea typeface="Proxima Nova"/>
                <a:cs typeface="Proxima Nova"/>
                <a:sym typeface="Proxima Nova"/>
              </a:rPr>
              <a:t>JavaScript Scope</a:t>
            </a:r>
            <a:endParaRPr b="0" i="0" sz="2340" u="none" cap="none" strike="noStrike">
              <a:solidFill>
                <a:schemeClr val="lt1"/>
              </a:solidFill>
              <a:latin typeface="Proxima Nova"/>
              <a:ea typeface="Proxima Nova"/>
              <a:cs typeface="Proxima Nova"/>
              <a:sym typeface="Proxima Nova"/>
            </a:endParaRPr>
          </a:p>
        </p:txBody>
      </p:sp>
      <p:sp>
        <p:nvSpPr>
          <p:cNvPr id="673" name="Google Shape;673;g8a96ba8556_0_577"/>
          <p:cNvSpPr/>
          <p:nvPr/>
        </p:nvSpPr>
        <p:spPr>
          <a:xfrm>
            <a:off x="0" y="634702"/>
            <a:ext cx="9144000" cy="346800"/>
          </a:xfrm>
          <a:prstGeom prst="rect">
            <a:avLst/>
          </a:prstGeom>
          <a:solidFill>
            <a:srgbClr val="E72D40"/>
          </a:solidFill>
          <a:ln>
            <a:noFill/>
          </a:ln>
        </p:spPr>
        <p:txBody>
          <a:bodyPr anchorCtr="0" anchor="ctr" bIns="45700" lIns="91425" spcFirstLastPara="1" rIns="91425" wrap="square" tIns="45700">
            <a:noAutofit/>
          </a:bodyPr>
          <a:lstStyle/>
          <a:p>
            <a:pPr indent="45720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Points to Remember</a:t>
            </a:r>
            <a:endParaRPr b="0" i="0" sz="1800" u="none" cap="none" strike="noStrike">
              <a:solidFill>
                <a:schemeClr val="lt1"/>
              </a:solidFill>
              <a:latin typeface="Calibri"/>
              <a:ea typeface="Calibri"/>
              <a:cs typeface="Calibri"/>
              <a:sym typeface="Calibri"/>
            </a:endParaRPr>
          </a:p>
        </p:txBody>
      </p:sp>
      <p:graphicFrame>
        <p:nvGraphicFramePr>
          <p:cNvPr id="674" name="Google Shape;674;g8a96ba8556_0_577"/>
          <p:cNvGraphicFramePr/>
          <p:nvPr/>
        </p:nvGraphicFramePr>
        <p:xfrm>
          <a:off x="2880530" y="2858843"/>
          <a:ext cx="3000000" cy="3000000"/>
        </p:xfrm>
        <a:graphic>
          <a:graphicData uri="http://schemas.openxmlformats.org/drawingml/2006/table">
            <a:tbl>
              <a:tblPr>
                <a:noFill/>
                <a:tableStyleId>{6BDBB8FB-9718-4811-9411-735FEB2F89CB}</a:tableStyleId>
              </a:tblPr>
              <a:tblGrid>
                <a:gridCol w="3382925"/>
              </a:tblGrid>
              <a:tr h="779025">
                <a:tc>
                  <a:txBody>
                    <a:bodyPr/>
                    <a:lstStyle/>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rgbClr val="F6B26B"/>
                          </a:solidFill>
                          <a:highlight>
                            <a:srgbClr val="333333"/>
                          </a:highlight>
                          <a:latin typeface="Consolas"/>
                          <a:ea typeface="Consolas"/>
                          <a:cs typeface="Consolas"/>
                          <a:sym typeface="Consolas"/>
                        </a:rPr>
                        <a:t>var x = 10;</a:t>
                      </a:r>
                      <a:endParaRPr sz="1100" u="none" cap="none" strike="noStrike">
                        <a:solidFill>
                          <a:srgbClr val="F6B26B"/>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6B26B"/>
                          </a:solidFill>
                          <a:highlight>
                            <a:srgbClr val="333333"/>
                          </a:highlight>
                          <a:latin typeface="Consolas"/>
                          <a:ea typeface="Consolas"/>
                          <a:cs typeface="Consolas"/>
                          <a:sym typeface="Consolas"/>
                        </a:rPr>
                        <a:t>function foo() {</a:t>
                      </a:r>
                      <a:endParaRPr sz="1100" u="none" cap="none" strike="noStrike">
                        <a:solidFill>
                          <a:srgbClr val="F6B26B"/>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6B26B"/>
                          </a:solidFill>
                          <a:highlight>
                            <a:srgbClr val="333333"/>
                          </a:highlight>
                          <a:latin typeface="Consolas"/>
                          <a:ea typeface="Consolas"/>
                          <a:cs typeface="Consolas"/>
                          <a:sym typeface="Consolas"/>
                        </a:rPr>
                        <a:t>    console.log(x);</a:t>
                      </a:r>
                      <a:endParaRPr sz="1100" u="none" cap="none" strike="noStrike">
                        <a:solidFill>
                          <a:srgbClr val="F6B26B"/>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6B26B"/>
                          </a:solidFill>
                          <a:highlight>
                            <a:srgbClr val="333333"/>
                          </a:highlight>
                          <a:latin typeface="Consolas"/>
                          <a:ea typeface="Consolas"/>
                          <a:cs typeface="Consolas"/>
                          <a:sym typeface="Consolas"/>
                        </a:rPr>
                        <a:t>}</a:t>
                      </a:r>
                      <a:endParaRPr sz="1100" u="none" cap="none" strike="noStrike">
                        <a:solidFill>
                          <a:srgbClr val="F6B26B"/>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rgbClr val="F6B26B"/>
                          </a:solidFill>
                          <a:highlight>
                            <a:srgbClr val="333333"/>
                          </a:highlight>
                          <a:latin typeface="Consolas"/>
                          <a:ea typeface="Consolas"/>
                          <a:cs typeface="Consolas"/>
                          <a:sym typeface="Consolas"/>
                        </a:rPr>
                        <a:t>foo(); </a:t>
                      </a:r>
                      <a:r>
                        <a:rPr lang="en-IN" sz="1100" u="none" cap="none" strike="noStrike">
                          <a:solidFill>
                            <a:schemeClr val="accent6"/>
                          </a:solidFill>
                          <a:highlight>
                            <a:srgbClr val="333333"/>
                          </a:highlight>
                          <a:latin typeface="Consolas"/>
                          <a:ea typeface="Consolas"/>
                          <a:cs typeface="Consolas"/>
                          <a:sym typeface="Consolas"/>
                        </a:rPr>
                        <a:t>//10</a:t>
                      </a:r>
                      <a:endParaRPr sz="1100" u="none" cap="none" strike="noStrike">
                        <a:solidFill>
                          <a:schemeClr val="accent6"/>
                        </a:solidFill>
                        <a:highlight>
                          <a:srgbClr val="333333"/>
                        </a:highlight>
                        <a:latin typeface="Consolas"/>
                        <a:ea typeface="Consolas"/>
                        <a:cs typeface="Consolas"/>
                        <a:sym typeface="Consolas"/>
                      </a:endParaRPr>
                    </a:p>
                  </a:txBody>
                  <a:tcPr marT="63500" marB="63500" marR="63500" marL="63500" anchor="ctr">
                    <a:solidFill>
                      <a:srgbClr val="333333"/>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86658eea55_2_96"/>
          <p:cNvSpPr txBox="1"/>
          <p:nvPr/>
        </p:nvSpPr>
        <p:spPr>
          <a:xfrm>
            <a:off x="386000" y="1251800"/>
            <a:ext cx="4373100" cy="3789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1200"/>
              </a:spcBef>
              <a:spcAft>
                <a:spcPts val="1200"/>
              </a:spcAft>
              <a:buClr>
                <a:srgbClr val="000000"/>
              </a:buClr>
              <a:buSzPts val="1200"/>
              <a:buFont typeface="Arial"/>
              <a:buNone/>
            </a:pPr>
            <a:r>
              <a:rPr b="0" i="0" lang="en-IN" sz="1200" u="none" cap="none" strike="noStrike">
                <a:solidFill>
                  <a:srgbClr val="000000"/>
                </a:solidFill>
                <a:latin typeface="Arial"/>
                <a:ea typeface="Arial"/>
                <a:cs typeface="Arial"/>
                <a:sym typeface="Arial"/>
              </a:rPr>
              <a:t>2. </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5"/>
                  </a:ext>
                </a:extLst>
              </a:rPr>
              <a:t>If one function is called inside another function, but both the functions are defined separately in the global scope, then a variable defined in one function cannot be referenced inside another function. This is because in such a case, both the functions have different local scopes, as they are defined separately in the global scope.</a:t>
            </a:r>
            <a:endParaRPr b="0" i="0" sz="1200" u="none" cap="none" strike="noStrike">
              <a:solidFill>
                <a:srgbClr val="000000"/>
              </a:solidFill>
              <a:latin typeface="Arial"/>
              <a:ea typeface="Arial"/>
              <a:cs typeface="Arial"/>
              <a:sym typeface="Arial"/>
            </a:endParaRPr>
          </a:p>
        </p:txBody>
      </p:sp>
      <p:sp>
        <p:nvSpPr>
          <p:cNvPr id="680" name="Google Shape;680;g86658eea55_2_96"/>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sp>
        <p:nvSpPr>
          <p:cNvPr id="681" name="Google Shape;681;g86658eea55_2_96"/>
          <p:cNvSpPr txBox="1"/>
          <p:nvPr/>
        </p:nvSpPr>
        <p:spPr>
          <a:xfrm>
            <a:off x="385995" y="126217"/>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000000"/>
              </a:buClr>
              <a:buSzPts val="2340"/>
              <a:buFont typeface="Arial"/>
              <a:buNone/>
            </a:pPr>
            <a:r>
              <a:rPr b="0" i="0" lang="en-IN" sz="2340" u="none" cap="none" strike="noStrike">
                <a:solidFill>
                  <a:schemeClr val="lt1"/>
                </a:solidFill>
                <a:latin typeface="Proxima Nova"/>
                <a:ea typeface="Proxima Nova"/>
                <a:cs typeface="Proxima Nova"/>
                <a:sym typeface="Proxima Nova"/>
              </a:rPr>
              <a:t>JavaScript Scope</a:t>
            </a:r>
            <a:endParaRPr b="0" i="0" sz="2340" u="none" cap="none" strike="noStrike">
              <a:solidFill>
                <a:schemeClr val="lt1"/>
              </a:solidFill>
              <a:latin typeface="Proxima Nova"/>
              <a:ea typeface="Proxima Nova"/>
              <a:cs typeface="Proxima Nova"/>
              <a:sym typeface="Proxima Nova"/>
            </a:endParaRPr>
          </a:p>
        </p:txBody>
      </p:sp>
      <p:sp>
        <p:nvSpPr>
          <p:cNvPr id="682" name="Google Shape;682;g86658eea55_2_96"/>
          <p:cNvSpPr/>
          <p:nvPr/>
        </p:nvSpPr>
        <p:spPr>
          <a:xfrm>
            <a:off x="0" y="634702"/>
            <a:ext cx="9144000" cy="346800"/>
          </a:xfrm>
          <a:prstGeom prst="rect">
            <a:avLst/>
          </a:prstGeom>
          <a:solidFill>
            <a:srgbClr val="E72D40"/>
          </a:solidFill>
          <a:ln>
            <a:noFill/>
          </a:ln>
        </p:spPr>
        <p:txBody>
          <a:bodyPr anchorCtr="0" anchor="ctr" bIns="45700" lIns="91425" spcFirstLastPara="1" rIns="91425" wrap="square" tIns="45700">
            <a:noAutofit/>
          </a:bodyPr>
          <a:lstStyle/>
          <a:p>
            <a:pPr indent="45720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Points to Remember</a:t>
            </a:r>
            <a:endParaRPr b="0" i="0" sz="1800" u="none" cap="none" strike="noStrike">
              <a:solidFill>
                <a:schemeClr val="lt1"/>
              </a:solidFill>
              <a:latin typeface="Calibri"/>
              <a:ea typeface="Calibri"/>
              <a:cs typeface="Calibri"/>
              <a:sym typeface="Calibri"/>
            </a:endParaRPr>
          </a:p>
        </p:txBody>
      </p:sp>
      <p:graphicFrame>
        <p:nvGraphicFramePr>
          <p:cNvPr id="683" name="Google Shape;683;g86658eea55_2_96"/>
          <p:cNvGraphicFramePr/>
          <p:nvPr/>
        </p:nvGraphicFramePr>
        <p:xfrm>
          <a:off x="4982805" y="1251798"/>
          <a:ext cx="3000000" cy="3000000"/>
        </p:xfrm>
        <a:graphic>
          <a:graphicData uri="http://schemas.openxmlformats.org/drawingml/2006/table">
            <a:tbl>
              <a:tblPr>
                <a:noFill/>
                <a:tableStyleId>{6BDBB8FB-9718-4811-9411-735FEB2F89CB}</a:tableStyleId>
              </a:tblPr>
              <a:tblGrid>
                <a:gridCol w="3982575"/>
              </a:tblGrid>
              <a:tr h="3410450">
                <a:tc>
                  <a:txBody>
                    <a:bodyPr/>
                    <a:lstStyle/>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9CB9C"/>
                          </a:solidFill>
                          <a:highlight>
                            <a:srgbClr val="333333"/>
                          </a:highlight>
                          <a:latin typeface="Consolas"/>
                          <a:ea typeface="Consolas"/>
                          <a:cs typeface="Consolas"/>
                          <a:sym typeface="Consolas"/>
                        </a:rPr>
                        <a:t>function func1() {</a:t>
                      </a:r>
                      <a:endParaRPr sz="1100" u="none" cap="none" strike="noStrike">
                        <a:solidFill>
                          <a:srgbClr val="F9CB9C"/>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9CB9C"/>
                          </a:solidFill>
                          <a:highlight>
                            <a:srgbClr val="333333"/>
                          </a:highlight>
                          <a:latin typeface="Consolas"/>
                          <a:ea typeface="Consolas"/>
                          <a:cs typeface="Consolas"/>
                          <a:sym typeface="Consolas"/>
                        </a:rPr>
                        <a:t>    var i = 20;</a:t>
                      </a:r>
                      <a:endParaRPr sz="1100" u="none" cap="none" strike="noStrike">
                        <a:solidFill>
                          <a:srgbClr val="F9CB9C"/>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9CB9C"/>
                          </a:solidFill>
                          <a:highlight>
                            <a:srgbClr val="333333"/>
                          </a:highlight>
                          <a:latin typeface="Consolas"/>
                          <a:ea typeface="Consolas"/>
                          <a:cs typeface="Consolas"/>
                          <a:sym typeface="Consolas"/>
                        </a:rPr>
                        <a:t>    func2();</a:t>
                      </a:r>
                      <a:endParaRPr sz="1100" u="none" cap="none" strike="noStrike">
                        <a:solidFill>
                          <a:srgbClr val="F9CB9C"/>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9CB9C"/>
                          </a:solidFill>
                          <a:highlight>
                            <a:srgbClr val="333333"/>
                          </a:highlight>
                          <a:latin typeface="Consolas"/>
                          <a:ea typeface="Consolas"/>
                          <a:cs typeface="Consolas"/>
                          <a:sym typeface="Consolas"/>
                        </a:rPr>
                        <a:t>}</a:t>
                      </a:r>
                      <a:endParaRPr sz="1100" u="none" cap="none" strike="noStrike">
                        <a:solidFill>
                          <a:srgbClr val="F9CB9C"/>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9CB9C"/>
                          </a:solidFill>
                          <a:highlight>
                            <a:srgbClr val="333333"/>
                          </a:highlight>
                          <a:latin typeface="Consolas"/>
                          <a:ea typeface="Consolas"/>
                          <a:cs typeface="Consolas"/>
                          <a:sym typeface="Consolas"/>
                        </a:rPr>
                        <a:t>undefined</a:t>
                      </a:r>
                      <a:endParaRPr sz="1100" u="none" cap="none" strike="noStrike">
                        <a:solidFill>
                          <a:srgbClr val="F9CB9C"/>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9CB9C"/>
                          </a:solidFill>
                          <a:highlight>
                            <a:srgbClr val="333333"/>
                          </a:highlight>
                          <a:latin typeface="Consolas"/>
                          <a:ea typeface="Consolas"/>
                          <a:cs typeface="Consolas"/>
                          <a:sym typeface="Consolas"/>
                        </a:rPr>
                        <a:t>function func2() {</a:t>
                      </a:r>
                      <a:endParaRPr sz="1100" u="none" cap="none" strike="noStrike">
                        <a:solidFill>
                          <a:srgbClr val="F9CB9C"/>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9CB9C"/>
                          </a:solidFill>
                          <a:highlight>
                            <a:srgbClr val="333333"/>
                          </a:highlight>
                          <a:latin typeface="Consolas"/>
                          <a:ea typeface="Consolas"/>
                          <a:cs typeface="Consolas"/>
                          <a:sym typeface="Consolas"/>
                        </a:rPr>
                        <a:t>    console.log(i);</a:t>
                      </a:r>
                      <a:endParaRPr sz="1100" u="none" cap="none" strike="noStrike">
                        <a:solidFill>
                          <a:srgbClr val="F9CB9C"/>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9CB9C"/>
                          </a:solidFill>
                          <a:highlight>
                            <a:srgbClr val="333333"/>
                          </a:highlight>
                          <a:latin typeface="Consolas"/>
                          <a:ea typeface="Consolas"/>
                          <a:cs typeface="Consolas"/>
                          <a:sym typeface="Consolas"/>
                        </a:rPr>
                        <a:t>}</a:t>
                      </a:r>
                      <a:endParaRPr sz="1100" u="none" cap="none" strike="noStrike">
                        <a:solidFill>
                          <a:srgbClr val="F9CB9C"/>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9CB9C"/>
                          </a:solidFill>
                          <a:highlight>
                            <a:srgbClr val="333333"/>
                          </a:highlight>
                          <a:latin typeface="Consolas"/>
                          <a:ea typeface="Consolas"/>
                          <a:cs typeface="Consolas"/>
                          <a:sym typeface="Consolas"/>
                        </a:rPr>
                        <a:t>undefined</a:t>
                      </a:r>
                      <a:endParaRPr sz="1100" u="none" cap="none" strike="noStrike">
                        <a:solidFill>
                          <a:srgbClr val="F9CB9C"/>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rgbClr val="F9CB9C"/>
                          </a:solidFill>
                          <a:highlight>
                            <a:srgbClr val="333333"/>
                          </a:highlight>
                          <a:latin typeface="Consolas"/>
                          <a:ea typeface="Consolas"/>
                          <a:cs typeface="Consolas"/>
                          <a:sym typeface="Consolas"/>
                        </a:rPr>
                        <a:t>func1()</a:t>
                      </a:r>
                      <a:endParaRPr sz="1100" u="none" cap="none" strike="noStrike">
                        <a:solidFill>
                          <a:srgbClr val="F9CB9C"/>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a:t>
                      </a:r>
                      <a:endParaRPr sz="1100" u="none" cap="none" strike="noStrike">
                        <a:solidFill>
                          <a:schemeClr val="accent6"/>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Uncaught ReferenceError: i is not defined</a:t>
                      </a:r>
                      <a:endParaRPr sz="1100" u="none" cap="none" strike="noStrike">
                        <a:solidFill>
                          <a:schemeClr val="accent6"/>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    at func2 (&lt;anonymous&gt;:2:17)</a:t>
                      </a:r>
                      <a:endParaRPr sz="1100" u="none" cap="none" strike="noStrike">
                        <a:solidFill>
                          <a:schemeClr val="accent6"/>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    at func1 (&lt;anonymous&gt;:3:5)</a:t>
                      </a:r>
                      <a:endParaRPr sz="1100" u="none" cap="none" strike="noStrike">
                        <a:solidFill>
                          <a:schemeClr val="accent6"/>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    at &lt;anonymous&gt;:1:1</a:t>
                      </a:r>
                      <a:endParaRPr sz="1100" u="none" cap="none" strike="noStrike">
                        <a:solidFill>
                          <a:schemeClr val="accent6"/>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lang="en-IN" sz="1100" u="none" cap="none" strike="noStrike">
                          <a:solidFill>
                            <a:schemeClr val="accent6"/>
                          </a:solidFill>
                          <a:highlight>
                            <a:srgbClr val="333333"/>
                          </a:highlight>
                          <a:latin typeface="Consolas"/>
                          <a:ea typeface="Consolas"/>
                          <a:cs typeface="Consolas"/>
                          <a:sym typeface="Consolas"/>
                        </a:rPr>
                        <a:t>*/</a:t>
                      </a:r>
                      <a:endParaRPr sz="1100" u="none" cap="none" strike="noStrike">
                        <a:solidFill>
                          <a:schemeClr val="accent6"/>
                        </a:solidFill>
                        <a:highlight>
                          <a:srgbClr val="333333"/>
                        </a:highlight>
                        <a:latin typeface="Consolas"/>
                        <a:ea typeface="Consolas"/>
                        <a:cs typeface="Consolas"/>
                        <a:sym typeface="Consolas"/>
                      </a:endParaRPr>
                    </a:p>
                  </a:txBody>
                  <a:tcPr marT="63500" marB="63500" marR="63500" marL="63500" anchor="ctr">
                    <a:solidFill>
                      <a:srgbClr val="333333"/>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8a96ba8556_0_600"/>
          <p:cNvSpPr txBox="1"/>
          <p:nvPr/>
        </p:nvSpPr>
        <p:spPr>
          <a:xfrm>
            <a:off x="386000" y="1084975"/>
            <a:ext cx="4779600" cy="3956700"/>
          </a:xfrm>
          <a:prstGeom prst="rect">
            <a:avLst/>
          </a:prstGeom>
          <a:noFill/>
          <a:ln>
            <a:noFill/>
          </a:ln>
        </p:spPr>
        <p:txBody>
          <a:bodyPr anchorCtr="0" anchor="t" bIns="45700" lIns="91425" spcFirstLastPara="1" rIns="91425" wrap="square" tIns="45700">
            <a:noAutofit/>
          </a:bodyPr>
          <a:lstStyle/>
          <a:p>
            <a:pPr indent="-304800" lvl="0" marL="457200" marR="0" rtl="0" algn="just">
              <a:lnSpc>
                <a:spcPct val="115000"/>
              </a:lnSpc>
              <a:spcBef>
                <a:spcPts val="120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rPr>
              <a:t>Lexical scope refers to the fact that when one function, which is referred to as the parent function, contains another function, which is referred to as the child function, the child function can access </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6"/>
                  </a:ext>
                </a:extLst>
              </a:rPr>
              <a:t>everything</a:t>
            </a:r>
            <a:r>
              <a:rPr b="0" i="0" lang="en-IN" sz="1200" u="none" cap="none" strike="noStrike">
                <a:solidFill>
                  <a:srgbClr val="000000"/>
                </a:solidFill>
                <a:latin typeface="Arial"/>
                <a:ea typeface="Arial"/>
                <a:cs typeface="Arial"/>
                <a:sym typeface="Arial"/>
              </a:rPr>
              <a:t> defined inside the parent function.</a:t>
            </a:r>
            <a:br>
              <a:rPr b="0" i="0" lang="en-I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304800" lvl="0" marL="457200" marR="0" rtl="0" algn="just">
              <a:lnSpc>
                <a:spcPct val="115000"/>
              </a:lnSpc>
              <a:spcBef>
                <a:spcPts val="0"/>
              </a:spcBef>
              <a:spcAft>
                <a:spcPts val="0"/>
              </a:spcAft>
              <a:buClr>
                <a:srgbClr val="000000"/>
              </a:buClr>
              <a:buSzPts val="1200"/>
              <a:buFont typeface="Arial"/>
              <a:buChar char="●"/>
            </a:pP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7"/>
                  </a:ext>
                </a:extLst>
              </a:rPr>
              <a:t>In the example code given on the right side:</a:t>
            </a:r>
            <a:endParaRPr b="0" i="0" sz="1200" u="none" cap="none" strike="noStrike">
              <a:solidFill>
                <a:srgbClr val="000000"/>
              </a:solidFill>
              <a:latin typeface="Arial"/>
              <a:ea typeface="Arial"/>
              <a:cs typeface="Arial"/>
              <a:sym typeface="Arial"/>
              <a:extLst>
                <a:ext uri="http://customooxmlschemas.google.com/">
                  <go:slidesCustomData xmlns:go="http://customooxmlschemas.google.com/" textRoundtripDataId="8"/>
                </a:ext>
              </a:extLst>
            </a:endParaRPr>
          </a:p>
          <a:p>
            <a:pPr indent="-304800" lvl="1" marL="914400" marR="0" rtl="0" algn="just">
              <a:lnSpc>
                <a:spcPct val="115000"/>
              </a:lnSpc>
              <a:spcBef>
                <a:spcPts val="0"/>
              </a:spcBef>
              <a:spcAft>
                <a:spcPts val="0"/>
              </a:spcAft>
              <a:buClr>
                <a:srgbClr val="000000"/>
              </a:buClr>
              <a:buSzPts val="1200"/>
              <a:buFont typeface="Arial"/>
              <a:buChar char="○"/>
            </a:pP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9"/>
                  </a:ext>
                </a:extLst>
              </a:rPr>
              <a:t>grandparent()</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10"/>
                  </a:ext>
                </a:extLst>
              </a:rPr>
              <a:t> function can access the variable - </a:t>
            </a: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11"/>
                  </a:ext>
                </a:extLst>
              </a:rPr>
              <a:t>g_age</a:t>
            </a:r>
            <a:endParaRPr b="0" i="1" sz="1200" u="none" cap="none" strike="noStrike">
              <a:solidFill>
                <a:srgbClr val="000000"/>
              </a:solidFill>
              <a:latin typeface="Arial"/>
              <a:ea typeface="Arial"/>
              <a:cs typeface="Arial"/>
              <a:sym typeface="Arial"/>
              <a:extLst>
                <a:ext uri="http://customooxmlschemas.google.com/">
                  <go:slidesCustomData xmlns:go="http://customooxmlschemas.google.com/" textRoundtripDataId="12"/>
                </a:ext>
              </a:extLst>
            </a:endParaRPr>
          </a:p>
          <a:p>
            <a:pPr indent="-304800" lvl="1" marL="914400" marR="0" rtl="0" algn="just">
              <a:lnSpc>
                <a:spcPct val="115000"/>
              </a:lnSpc>
              <a:spcBef>
                <a:spcPts val="0"/>
              </a:spcBef>
              <a:spcAft>
                <a:spcPts val="0"/>
              </a:spcAft>
              <a:buClr>
                <a:srgbClr val="000000"/>
              </a:buClr>
              <a:buSzPts val="1200"/>
              <a:buFont typeface="Arial"/>
              <a:buChar char="○"/>
            </a:pP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13"/>
                  </a:ext>
                </a:extLst>
              </a:rPr>
              <a:t>parent()</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14"/>
                  </a:ext>
                </a:extLst>
              </a:rPr>
              <a:t> function can access the variables - </a:t>
            </a: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15"/>
                  </a:ext>
                </a:extLst>
              </a:rPr>
              <a:t>g_age</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16"/>
                  </a:ext>
                </a:extLst>
              </a:rPr>
              <a:t>, </a:t>
            </a: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17"/>
                  </a:ext>
                </a:extLst>
              </a:rPr>
              <a:t>p_age</a:t>
            </a:r>
            <a:endParaRPr b="0" i="1" sz="1200" u="none" cap="none" strike="noStrike">
              <a:solidFill>
                <a:srgbClr val="000000"/>
              </a:solidFill>
              <a:latin typeface="Arial"/>
              <a:ea typeface="Arial"/>
              <a:cs typeface="Arial"/>
              <a:sym typeface="Arial"/>
              <a:extLst>
                <a:ext uri="http://customooxmlschemas.google.com/">
                  <go:slidesCustomData xmlns:go="http://customooxmlschemas.google.com/" textRoundtripDataId="18"/>
                </a:ext>
              </a:extLst>
            </a:endParaRPr>
          </a:p>
          <a:p>
            <a:pPr indent="-304800" lvl="1" marL="914400" marR="0" rtl="0" algn="just">
              <a:lnSpc>
                <a:spcPct val="115000"/>
              </a:lnSpc>
              <a:spcBef>
                <a:spcPts val="0"/>
              </a:spcBef>
              <a:spcAft>
                <a:spcPts val="0"/>
              </a:spcAft>
              <a:buClr>
                <a:srgbClr val="000000"/>
              </a:buClr>
              <a:buSzPts val="1200"/>
              <a:buFont typeface="Arial"/>
              <a:buChar char="○"/>
            </a:pP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19"/>
                  </a:ext>
                </a:extLst>
              </a:rPr>
              <a:t>child()</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20"/>
                  </a:ext>
                </a:extLst>
              </a:rPr>
              <a:t> function can access the variables - </a:t>
            </a: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21"/>
                  </a:ext>
                </a:extLst>
              </a:rPr>
              <a:t>g_age</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22"/>
                  </a:ext>
                </a:extLst>
              </a:rPr>
              <a:t>, </a:t>
            </a: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23"/>
                  </a:ext>
                </a:extLst>
              </a:rPr>
              <a:t>p_age</a:t>
            </a:r>
            <a:r>
              <a:rPr b="0" i="0"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24"/>
                  </a:ext>
                </a:extLst>
              </a:rPr>
              <a:t>, </a:t>
            </a:r>
            <a:r>
              <a:rPr b="0" i="1" lang="en-IN" sz="1200" u="none" cap="none" strike="noStrike">
                <a:solidFill>
                  <a:srgbClr val="000000"/>
                </a:solidFill>
                <a:latin typeface="Arial"/>
                <a:ea typeface="Arial"/>
                <a:cs typeface="Arial"/>
                <a:sym typeface="Arial"/>
                <a:extLst>
                  <a:ext uri="http://customooxmlschemas.google.com/">
                    <go:slidesCustomData xmlns:go="http://customooxmlschemas.google.com/" textRoundtripDataId="25"/>
                  </a:ext>
                </a:extLst>
              </a:rPr>
              <a:t>c_age</a:t>
            </a:r>
            <a:br>
              <a:rPr b="0" i="0" lang="en-I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304800" lvl="0" marL="457200" marR="0" rtl="0" algn="just">
              <a:lnSpc>
                <a:spcPct val="115000"/>
              </a:lnSpc>
              <a:spcBef>
                <a:spcPts val="0"/>
              </a:spcBef>
              <a:spcAft>
                <a:spcPts val="0"/>
              </a:spcAft>
              <a:buClr>
                <a:schemeClr val="dk1"/>
              </a:buClr>
              <a:buSzPts val="1200"/>
              <a:buFont typeface="Arial"/>
              <a:buChar char="●"/>
            </a:pPr>
            <a:r>
              <a:rPr b="0" i="0" lang="en-IN" sz="1200" u="none" cap="none" strike="noStrike">
                <a:solidFill>
                  <a:schemeClr val="dk1"/>
                </a:solidFill>
                <a:latin typeface="Arial"/>
                <a:ea typeface="Arial"/>
                <a:cs typeface="Arial"/>
                <a:sym typeface="Arial"/>
              </a:rPr>
              <a:t>Lexical scope is also known as the static scope. Remember that in lexical scope, only a child function can access its parents’ resources, but a parent function cannot access its children’s resources.</a:t>
            </a:r>
            <a:br>
              <a:rPr b="0" i="0" lang="en-IN" sz="1200" u="none" cap="none" strike="noStrike">
                <a:solidFill>
                  <a:schemeClr val="dk1"/>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p:txBody>
      </p:sp>
      <p:sp>
        <p:nvSpPr>
          <p:cNvPr id="689" name="Google Shape;689;g8a96ba8556_0_600"/>
          <p:cNvSpPr txBox="1"/>
          <p:nvPr>
            <p:ph idx="4294967295" type="sldNum"/>
          </p:nvPr>
        </p:nvSpPr>
        <p:spPr>
          <a:xfrm>
            <a:off x="6511925" y="4767264"/>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solidFill>
                  <a:srgbClr val="FF0000"/>
                </a:solidFill>
                <a:latin typeface="Proxima Nova"/>
                <a:ea typeface="Proxima Nova"/>
                <a:cs typeface="Proxima Nova"/>
                <a:sym typeface="Proxima Nova"/>
              </a:rPr>
              <a:t>‹#›</a:t>
            </a:fld>
            <a:endParaRPr>
              <a:solidFill>
                <a:srgbClr val="FF0000"/>
              </a:solidFill>
              <a:latin typeface="Proxima Nova"/>
              <a:ea typeface="Proxima Nova"/>
              <a:cs typeface="Proxima Nova"/>
              <a:sym typeface="Proxima Nova"/>
            </a:endParaRPr>
          </a:p>
        </p:txBody>
      </p:sp>
      <p:sp>
        <p:nvSpPr>
          <p:cNvPr id="690" name="Google Shape;690;g8a96ba8556_0_600"/>
          <p:cNvSpPr txBox="1"/>
          <p:nvPr/>
        </p:nvSpPr>
        <p:spPr>
          <a:xfrm>
            <a:off x="385995" y="126217"/>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000000"/>
              </a:buClr>
              <a:buSzPts val="2340"/>
              <a:buFont typeface="Arial"/>
              <a:buNone/>
            </a:pPr>
            <a:r>
              <a:rPr b="0" i="0" lang="en-IN" sz="2340" u="none" cap="none" strike="noStrike">
                <a:solidFill>
                  <a:schemeClr val="lt1"/>
                </a:solidFill>
                <a:latin typeface="Proxima Nova"/>
                <a:ea typeface="Proxima Nova"/>
                <a:cs typeface="Proxima Nova"/>
                <a:sym typeface="Proxima Nova"/>
              </a:rPr>
              <a:t>JavaScript Scope</a:t>
            </a:r>
            <a:endParaRPr b="0" i="0" sz="2340" u="none" cap="none" strike="noStrike">
              <a:solidFill>
                <a:schemeClr val="lt1"/>
              </a:solidFill>
              <a:latin typeface="Proxima Nova"/>
              <a:ea typeface="Proxima Nova"/>
              <a:cs typeface="Proxima Nova"/>
              <a:sym typeface="Proxima Nova"/>
            </a:endParaRPr>
          </a:p>
        </p:txBody>
      </p:sp>
      <p:sp>
        <p:nvSpPr>
          <p:cNvPr id="691" name="Google Shape;691;g8a96ba8556_0_600"/>
          <p:cNvSpPr/>
          <p:nvPr/>
        </p:nvSpPr>
        <p:spPr>
          <a:xfrm>
            <a:off x="0" y="634702"/>
            <a:ext cx="9144000" cy="346800"/>
          </a:xfrm>
          <a:prstGeom prst="rect">
            <a:avLst/>
          </a:prstGeom>
          <a:solidFill>
            <a:srgbClr val="E72D40"/>
          </a:solidFill>
          <a:ln>
            <a:noFill/>
          </a:ln>
        </p:spPr>
        <p:txBody>
          <a:bodyPr anchorCtr="0" anchor="ctr" bIns="45700" lIns="91425" spcFirstLastPara="1" rIns="91425" wrap="square" tIns="45700">
            <a:noAutofit/>
          </a:bodyPr>
          <a:lstStyle/>
          <a:p>
            <a:pPr indent="45720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Lexical Scope</a:t>
            </a:r>
            <a:endParaRPr b="0" i="0" sz="1800" u="none" cap="none" strike="noStrike">
              <a:solidFill>
                <a:schemeClr val="lt1"/>
              </a:solidFill>
              <a:latin typeface="Calibri"/>
              <a:ea typeface="Calibri"/>
              <a:cs typeface="Calibri"/>
              <a:sym typeface="Calibri"/>
            </a:endParaRPr>
          </a:p>
        </p:txBody>
      </p:sp>
      <p:sp>
        <p:nvSpPr>
          <p:cNvPr id="692" name="Google Shape;692;g8a96ba8556_0_600"/>
          <p:cNvSpPr txBox="1"/>
          <p:nvPr/>
        </p:nvSpPr>
        <p:spPr>
          <a:xfrm>
            <a:off x="0" y="0"/>
            <a:ext cx="3000000" cy="634800"/>
          </a:xfrm>
          <a:prstGeom prst="rect">
            <a:avLst/>
          </a:prstGeom>
          <a:no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050"/>
              <a:buFont typeface="Arial"/>
              <a:buNone/>
            </a:pPr>
            <a:r>
              <a:t/>
            </a:r>
            <a:endParaRPr b="0" i="0" sz="1050" u="none" cap="none" strike="noStrike">
              <a:solidFill>
                <a:srgbClr val="D4D4D4"/>
              </a:solidFill>
              <a:highlight>
                <a:srgbClr val="1E1E1E"/>
              </a:highlight>
              <a:latin typeface="Consolas"/>
              <a:ea typeface="Consolas"/>
              <a:cs typeface="Consolas"/>
              <a:sym typeface="Consolas"/>
            </a:endParaRPr>
          </a:p>
        </p:txBody>
      </p:sp>
      <p:graphicFrame>
        <p:nvGraphicFramePr>
          <p:cNvPr id="693" name="Google Shape;693;g8a96ba8556_0_600"/>
          <p:cNvGraphicFramePr/>
          <p:nvPr/>
        </p:nvGraphicFramePr>
        <p:xfrm>
          <a:off x="5286468" y="1247213"/>
          <a:ext cx="3000000" cy="3000000"/>
        </p:xfrm>
        <a:graphic>
          <a:graphicData uri="http://schemas.openxmlformats.org/drawingml/2006/table">
            <a:tbl>
              <a:tblPr>
                <a:noFill/>
                <a:tableStyleId>{6BDBB8FB-9718-4811-9411-735FEB2F89CB}</a:tableStyleId>
              </a:tblPr>
              <a:tblGrid>
                <a:gridCol w="3669925"/>
              </a:tblGrid>
              <a:tr h="3418275">
                <a:tc>
                  <a:txBody>
                    <a:bodyPr/>
                    <a:lstStyle/>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569CD6"/>
                          </a:solidFill>
                          <a:latin typeface="Consolas"/>
                          <a:ea typeface="Consolas"/>
                          <a:cs typeface="Consolas"/>
                          <a:sym typeface="Consolas"/>
                        </a:rPr>
                        <a:t>function</a:t>
                      </a:r>
                      <a:r>
                        <a:rPr lang="en-IN" sz="1050" u="none" cap="none" strike="noStrike">
                          <a:solidFill>
                            <a:srgbClr val="D4D4D4"/>
                          </a:solidFill>
                          <a:latin typeface="Consolas"/>
                          <a:ea typeface="Consolas"/>
                          <a:cs typeface="Consolas"/>
                          <a:sym typeface="Consolas"/>
                        </a:rPr>
                        <a:t> </a:t>
                      </a:r>
                      <a:r>
                        <a:rPr lang="en-IN" sz="1050" u="none" cap="none" strike="noStrike">
                          <a:solidFill>
                            <a:srgbClr val="DCDCAA"/>
                          </a:solidFill>
                          <a:latin typeface="Consolas"/>
                          <a:ea typeface="Consolas"/>
                          <a:cs typeface="Consolas"/>
                          <a:sym typeface="Consolas"/>
                        </a:rPr>
                        <a:t>grandparent</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569CD6"/>
                          </a:solidFill>
                          <a:latin typeface="Consolas"/>
                          <a:ea typeface="Consolas"/>
                          <a:cs typeface="Consolas"/>
                          <a:sym typeface="Consolas"/>
                        </a:rPr>
                        <a:t>var</a:t>
                      </a: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g_age</a:t>
                      </a:r>
                      <a:r>
                        <a:rPr lang="en-IN" sz="1050" u="none" cap="none" strike="noStrike">
                          <a:solidFill>
                            <a:srgbClr val="D4D4D4"/>
                          </a:solidFill>
                          <a:latin typeface="Consolas"/>
                          <a:ea typeface="Consolas"/>
                          <a:cs typeface="Consolas"/>
                          <a:sym typeface="Consolas"/>
                        </a:rPr>
                        <a:t> = </a:t>
                      </a:r>
                      <a:r>
                        <a:rPr lang="en-IN" sz="1050" u="none" cap="none" strike="noStrike">
                          <a:solidFill>
                            <a:srgbClr val="B5CEA8"/>
                          </a:solidFill>
                          <a:latin typeface="Consolas"/>
                          <a:ea typeface="Consolas"/>
                          <a:cs typeface="Consolas"/>
                          <a:sym typeface="Consolas"/>
                        </a:rPr>
                        <a:t>75</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DCDCAA"/>
                          </a:solidFill>
                          <a:latin typeface="Consolas"/>
                          <a:ea typeface="Consolas"/>
                          <a:cs typeface="Consolas"/>
                          <a:sym typeface="Consolas"/>
                        </a:rPr>
                        <a:t>parent</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569CD6"/>
                          </a:solidFill>
                          <a:latin typeface="Consolas"/>
                          <a:ea typeface="Consolas"/>
                          <a:cs typeface="Consolas"/>
                          <a:sym typeface="Consolas"/>
                        </a:rPr>
                        <a:t>function</a:t>
                      </a:r>
                      <a:r>
                        <a:rPr lang="en-IN" sz="1050" u="none" cap="none" strike="noStrike">
                          <a:solidFill>
                            <a:srgbClr val="D4D4D4"/>
                          </a:solidFill>
                          <a:latin typeface="Consolas"/>
                          <a:ea typeface="Consolas"/>
                          <a:cs typeface="Consolas"/>
                          <a:sym typeface="Consolas"/>
                        </a:rPr>
                        <a:t> </a:t>
                      </a:r>
                      <a:r>
                        <a:rPr lang="en-IN" sz="1050" u="none" cap="none" strike="noStrike">
                          <a:solidFill>
                            <a:srgbClr val="DCDCAA"/>
                          </a:solidFill>
                          <a:latin typeface="Consolas"/>
                          <a:ea typeface="Consolas"/>
                          <a:cs typeface="Consolas"/>
                          <a:sym typeface="Consolas"/>
                        </a:rPr>
                        <a:t>parent</a:t>
                      </a:r>
                      <a:r>
                        <a:rPr lang="en-IN" sz="1050" u="none" cap="none" strike="noStrike">
                          <a:solidFill>
                            <a:srgbClr val="D4D4D4"/>
                          </a:solidFill>
                          <a:latin typeface="Consolas"/>
                          <a:ea typeface="Consolas"/>
                          <a:cs typeface="Consolas"/>
                          <a:sym typeface="Consolas"/>
                        </a:rPr>
                        <a:t>() {</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569CD6"/>
                          </a:solidFill>
                          <a:latin typeface="Consolas"/>
                          <a:ea typeface="Consolas"/>
                          <a:cs typeface="Consolas"/>
                          <a:sym typeface="Consolas"/>
                        </a:rPr>
                        <a:t>var</a:t>
                      </a: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p_age</a:t>
                      </a:r>
                      <a:r>
                        <a:rPr lang="en-IN" sz="1050" u="none" cap="none" strike="noStrike">
                          <a:solidFill>
                            <a:srgbClr val="D4D4D4"/>
                          </a:solidFill>
                          <a:latin typeface="Consolas"/>
                          <a:ea typeface="Consolas"/>
                          <a:cs typeface="Consolas"/>
                          <a:sym typeface="Consolas"/>
                        </a:rPr>
                        <a:t> = </a:t>
                      </a:r>
                      <a:r>
                        <a:rPr lang="en-IN" sz="1050" u="none" cap="none" strike="noStrike">
                          <a:solidFill>
                            <a:srgbClr val="B5CEA8"/>
                          </a:solidFill>
                          <a:latin typeface="Consolas"/>
                          <a:ea typeface="Consolas"/>
                          <a:cs typeface="Consolas"/>
                          <a:sym typeface="Consolas"/>
                        </a:rPr>
                        <a:t>50</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DCDCAA"/>
                          </a:solidFill>
                          <a:latin typeface="Consolas"/>
                          <a:ea typeface="Consolas"/>
                          <a:cs typeface="Consolas"/>
                          <a:sym typeface="Consolas"/>
                        </a:rPr>
                        <a:t>child</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569CD6"/>
                          </a:solidFill>
                          <a:latin typeface="Consolas"/>
                          <a:ea typeface="Consolas"/>
                          <a:cs typeface="Consolas"/>
                          <a:sym typeface="Consolas"/>
                        </a:rPr>
                        <a:t>function</a:t>
                      </a:r>
                      <a:r>
                        <a:rPr lang="en-IN" sz="1050" u="none" cap="none" strike="noStrike">
                          <a:solidFill>
                            <a:srgbClr val="D4D4D4"/>
                          </a:solidFill>
                          <a:latin typeface="Consolas"/>
                          <a:ea typeface="Consolas"/>
                          <a:cs typeface="Consolas"/>
                          <a:sym typeface="Consolas"/>
                        </a:rPr>
                        <a:t> </a:t>
                      </a:r>
                      <a:r>
                        <a:rPr lang="en-IN" sz="1050" u="none" cap="none" strike="noStrike">
                          <a:solidFill>
                            <a:srgbClr val="DCDCAA"/>
                          </a:solidFill>
                          <a:latin typeface="Consolas"/>
                          <a:ea typeface="Consolas"/>
                          <a:cs typeface="Consolas"/>
                          <a:sym typeface="Consolas"/>
                        </a:rPr>
                        <a:t>child</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569CD6"/>
                          </a:solidFill>
                          <a:latin typeface="Consolas"/>
                          <a:ea typeface="Consolas"/>
                          <a:cs typeface="Consolas"/>
                          <a:sym typeface="Consolas"/>
                        </a:rPr>
                        <a:t>var</a:t>
                      </a: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c_age</a:t>
                      </a:r>
                      <a:r>
                        <a:rPr lang="en-IN" sz="1050" u="none" cap="none" strike="noStrike">
                          <a:solidFill>
                            <a:srgbClr val="D4D4D4"/>
                          </a:solidFill>
                          <a:latin typeface="Consolas"/>
                          <a:ea typeface="Consolas"/>
                          <a:cs typeface="Consolas"/>
                          <a:sym typeface="Consolas"/>
                        </a:rPr>
                        <a:t> = </a:t>
                      </a:r>
                      <a:r>
                        <a:rPr lang="en-IN" sz="1050" u="none" cap="none" strike="noStrike">
                          <a:solidFill>
                            <a:srgbClr val="B5CEA8"/>
                          </a:solidFill>
                          <a:latin typeface="Consolas"/>
                          <a:ea typeface="Consolas"/>
                          <a:cs typeface="Consolas"/>
                          <a:sym typeface="Consolas"/>
                        </a:rPr>
                        <a:t>25</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console</a:t>
                      </a:r>
                      <a:r>
                        <a:rPr lang="en-IN" sz="1050" u="none" cap="none" strike="noStrike">
                          <a:solidFill>
                            <a:srgbClr val="D4D4D4"/>
                          </a:solidFill>
                          <a:latin typeface="Consolas"/>
                          <a:ea typeface="Consolas"/>
                          <a:cs typeface="Consolas"/>
                          <a:sym typeface="Consolas"/>
                        </a:rPr>
                        <a:t>.</a:t>
                      </a:r>
                      <a:r>
                        <a:rPr lang="en-IN" sz="1050" u="none" cap="none" strike="noStrike">
                          <a:solidFill>
                            <a:srgbClr val="DCDCAA"/>
                          </a:solidFill>
                          <a:latin typeface="Consolas"/>
                          <a:ea typeface="Consolas"/>
                          <a:cs typeface="Consolas"/>
                          <a:sym typeface="Consolas"/>
                        </a:rPr>
                        <a:t>log</a:t>
                      </a:r>
                      <a:r>
                        <a:rPr lang="en-IN" sz="1050" u="none" cap="none" strike="noStrike">
                          <a:solidFill>
                            <a:srgbClr val="D4D4D4"/>
                          </a:solidFill>
                          <a:latin typeface="Consolas"/>
                          <a:ea typeface="Consolas"/>
                          <a:cs typeface="Consolas"/>
                          <a:sym typeface="Consolas"/>
                        </a:rPr>
                        <a:t>(</a:t>
                      </a:r>
                      <a:r>
                        <a:rPr lang="en-IN" sz="1050" u="none" cap="none" strike="noStrike">
                          <a:solidFill>
                            <a:srgbClr val="9CDCFE"/>
                          </a:solidFill>
                          <a:latin typeface="Consolas"/>
                          <a:ea typeface="Consolas"/>
                          <a:cs typeface="Consolas"/>
                          <a:sym typeface="Consolas"/>
                        </a:rPr>
                        <a:t>c_age</a:t>
                      </a: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p_age</a:t>
                      </a:r>
                      <a:r>
                        <a:rPr lang="en-IN" sz="1050" u="none" cap="none" strike="noStrike">
                          <a:solidFill>
                            <a:srgbClr val="D4D4D4"/>
                          </a:solidFill>
                          <a:latin typeface="Consolas"/>
                          <a:ea typeface="Consolas"/>
                          <a:cs typeface="Consolas"/>
                          <a:sym typeface="Consolas"/>
                        </a:rPr>
                        <a:t>, </a:t>
                      </a:r>
                      <a:r>
                        <a:rPr lang="en-IN" sz="1050" u="none" cap="none" strike="noStrike">
                          <a:solidFill>
                            <a:srgbClr val="9CDCFE"/>
                          </a:solidFill>
                          <a:latin typeface="Consolas"/>
                          <a:ea typeface="Consolas"/>
                          <a:cs typeface="Consolas"/>
                          <a:sym typeface="Consolas"/>
                        </a:rPr>
                        <a:t>g_age</a:t>
                      </a: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    }</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4D4D4"/>
                          </a:solidFill>
                          <a:latin typeface="Consolas"/>
                          <a:ea typeface="Consolas"/>
                          <a:cs typeface="Consolas"/>
                          <a:sym typeface="Consolas"/>
                        </a:rPr>
                        <a:t>}</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sz="1050" u="none" cap="none" strike="noStrike">
                        <a:solidFill>
                          <a:srgbClr val="D4D4D4"/>
                        </a:solidFill>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IN" sz="1050" u="none" cap="none" strike="noStrike">
                          <a:solidFill>
                            <a:srgbClr val="DCDCAA"/>
                          </a:solidFill>
                          <a:latin typeface="Consolas"/>
                          <a:ea typeface="Consolas"/>
                          <a:cs typeface="Consolas"/>
                          <a:sym typeface="Consolas"/>
                        </a:rPr>
                        <a:t>grandparent</a:t>
                      </a:r>
                      <a:r>
                        <a:rPr lang="en-IN" sz="1050" u="none" cap="none" strike="noStrike">
                          <a:solidFill>
                            <a:srgbClr val="D4D4D4"/>
                          </a:solidFill>
                          <a:latin typeface="Consolas"/>
                          <a:ea typeface="Consolas"/>
                          <a:cs typeface="Consolas"/>
                          <a:sym typeface="Consolas"/>
                        </a:rPr>
                        <a:t>(); </a:t>
                      </a:r>
                      <a:r>
                        <a:rPr lang="en-IN" sz="1050" u="none" cap="none" strike="noStrike">
                          <a:solidFill>
                            <a:srgbClr val="38761D"/>
                          </a:solidFill>
                          <a:latin typeface="Consolas"/>
                          <a:ea typeface="Consolas"/>
                          <a:cs typeface="Consolas"/>
                          <a:sym typeface="Consolas"/>
                        </a:rPr>
                        <a:t>// 25 50 75</a:t>
                      </a:r>
                      <a:endParaRPr sz="1050" u="none" cap="none" strike="noStrike">
                        <a:solidFill>
                          <a:srgbClr val="38761D"/>
                        </a:solidFill>
                        <a:latin typeface="Consolas"/>
                        <a:ea typeface="Consolas"/>
                        <a:cs typeface="Consolas"/>
                        <a:sym typeface="Consolas"/>
                      </a:endParaRPr>
                    </a:p>
                  </a:txBody>
                  <a:tcPr marT="63500" marB="63500" marR="63500" marL="63500" anchor="ctr">
                    <a:solidFill>
                      <a:srgbClr val="333333"/>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2019-01-02T10:18:22Z</dcterms:created>
  <dc:creator>harsh.asiwal@gmail.com</dc:creator>
</cp:coreProperties>
</file>